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6"/>
  </p:notesMasterIdLst>
  <p:sldIdLst>
    <p:sldId id="256" r:id="rId2"/>
    <p:sldId id="257" r:id="rId3"/>
    <p:sldId id="296" r:id="rId4"/>
    <p:sldId id="285" r:id="rId5"/>
    <p:sldId id="286" r:id="rId6"/>
    <p:sldId id="260" r:id="rId7"/>
    <p:sldId id="293" r:id="rId8"/>
    <p:sldId id="297" r:id="rId9"/>
    <p:sldId id="291" r:id="rId10"/>
    <p:sldId id="294" r:id="rId11"/>
    <p:sldId id="295" r:id="rId12"/>
    <p:sldId id="298" r:id="rId13"/>
    <p:sldId id="300" r:id="rId14"/>
    <p:sldId id="299" r:id="rId15"/>
    <p:sldId id="301" r:id="rId16"/>
    <p:sldId id="302" r:id="rId17"/>
    <p:sldId id="303" r:id="rId18"/>
    <p:sldId id="304" r:id="rId19"/>
    <p:sldId id="287" r:id="rId20"/>
    <p:sldId id="290" r:id="rId21"/>
    <p:sldId id="307" r:id="rId22"/>
    <p:sldId id="305" r:id="rId23"/>
    <p:sldId id="306" r:id="rId24"/>
    <p:sldId id="308" r:id="rId25"/>
    <p:sldId id="310" r:id="rId26"/>
    <p:sldId id="311" r:id="rId27"/>
    <p:sldId id="312" r:id="rId28"/>
    <p:sldId id="313" r:id="rId29"/>
    <p:sldId id="314" r:id="rId30"/>
    <p:sldId id="315" r:id="rId31"/>
    <p:sldId id="316" r:id="rId32"/>
    <p:sldId id="317" r:id="rId33"/>
    <p:sldId id="309" r:id="rId34"/>
    <p:sldId id="318" r:id="rId35"/>
    <p:sldId id="319" r:id="rId36"/>
    <p:sldId id="320" r:id="rId37"/>
    <p:sldId id="323" r:id="rId38"/>
    <p:sldId id="322" r:id="rId39"/>
    <p:sldId id="321" r:id="rId40"/>
    <p:sldId id="324" r:id="rId41"/>
    <p:sldId id="325" r:id="rId42"/>
    <p:sldId id="326" r:id="rId43"/>
    <p:sldId id="327" r:id="rId44"/>
    <p:sldId id="328" r:id="rId45"/>
    <p:sldId id="329" r:id="rId46"/>
    <p:sldId id="330" r:id="rId47"/>
    <p:sldId id="331" r:id="rId48"/>
    <p:sldId id="332" r:id="rId49"/>
    <p:sldId id="333" r:id="rId50"/>
    <p:sldId id="334" r:id="rId51"/>
    <p:sldId id="335" r:id="rId52"/>
    <p:sldId id="336" r:id="rId53"/>
    <p:sldId id="337" r:id="rId54"/>
    <p:sldId id="284" r:id="rId55"/>
  </p:sldIdLst>
  <p:sldSz cx="18288000" cy="10287000"/>
  <p:notesSz cx="18288000" cy="10287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258"/>
    <p:restoredTop sz="89392"/>
  </p:normalViewPr>
  <p:slideViewPr>
    <p:cSldViewPr>
      <p:cViewPr varScale="1">
        <p:scale>
          <a:sx n="65" d="100"/>
          <a:sy n="65" d="100"/>
        </p:scale>
        <p:origin x="1008" y="216"/>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61"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ids Klevenhaus" userId="d2fad6acbe75728b" providerId="LiveId" clId="{2A60C403-EC3B-E640-8DEE-83119C625B56}"/>
    <pc:docChg chg="modSld">
      <pc:chgData name="Laurids Klevenhaus" userId="d2fad6acbe75728b" providerId="LiveId" clId="{2A60C403-EC3B-E640-8DEE-83119C625B56}" dt="2022-10-24T09:14:59.752" v="8" actId="20577"/>
      <pc:docMkLst>
        <pc:docMk/>
      </pc:docMkLst>
      <pc:sldChg chg="modSp mod">
        <pc:chgData name="Laurids Klevenhaus" userId="d2fad6acbe75728b" providerId="LiveId" clId="{2A60C403-EC3B-E640-8DEE-83119C625B56}" dt="2022-10-24T09:14:59.752" v="8" actId="20577"/>
        <pc:sldMkLst>
          <pc:docMk/>
          <pc:sldMk cId="258320" sldId="337"/>
        </pc:sldMkLst>
        <pc:spChg chg="mod">
          <ac:chgData name="Laurids Klevenhaus" userId="d2fad6acbe75728b" providerId="LiveId" clId="{2A60C403-EC3B-E640-8DEE-83119C625B56}" dt="2022-10-24T09:14:59.752" v="8" actId="20577"/>
          <ac:spMkLst>
            <pc:docMk/>
            <pc:sldMk cId="258320" sldId="337"/>
            <ac:spMk id="10"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9275C428-8378-B444-8698-42D9AD0EE0A3}" type="datetimeFigureOut">
              <a:rPr lang="en-DK" smtClean="0"/>
              <a:t>24/10/2022</a:t>
            </a:fld>
            <a:endParaRPr lang="en-DK"/>
          </a:p>
        </p:txBody>
      </p:sp>
      <p:sp>
        <p:nvSpPr>
          <p:cNvPr id="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6AA2AD5-F3D5-C34B-82D8-74F630002FC2}" type="slidenum">
              <a:rPr lang="en-DK" smtClean="0"/>
              <a:t>‹#›</a:t>
            </a:fld>
            <a:endParaRPr lang="en-DK"/>
          </a:p>
        </p:txBody>
      </p:sp>
    </p:spTree>
    <p:extLst>
      <p:ext uri="{BB962C8B-B14F-4D97-AF65-F5344CB8AC3E}">
        <p14:creationId xmlns:p14="http://schemas.microsoft.com/office/powerpoint/2010/main" val="2458594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6</a:t>
            </a:fld>
            <a:endParaRPr lang="en-DK"/>
          </a:p>
        </p:txBody>
      </p:sp>
    </p:spTree>
    <p:extLst>
      <p:ext uri="{BB962C8B-B14F-4D97-AF65-F5344CB8AC3E}">
        <p14:creationId xmlns:p14="http://schemas.microsoft.com/office/powerpoint/2010/main" val="9452621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18</a:t>
            </a:fld>
            <a:endParaRPr lang="en-DK"/>
          </a:p>
        </p:txBody>
      </p:sp>
    </p:spTree>
    <p:extLst>
      <p:ext uri="{BB962C8B-B14F-4D97-AF65-F5344CB8AC3E}">
        <p14:creationId xmlns:p14="http://schemas.microsoft.com/office/powerpoint/2010/main" val="40327371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49</a:t>
            </a:fld>
            <a:endParaRPr lang="en-DK"/>
          </a:p>
        </p:txBody>
      </p:sp>
    </p:spTree>
    <p:extLst>
      <p:ext uri="{BB962C8B-B14F-4D97-AF65-F5344CB8AC3E}">
        <p14:creationId xmlns:p14="http://schemas.microsoft.com/office/powerpoint/2010/main" val="2301988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50</a:t>
            </a:fld>
            <a:endParaRPr lang="en-DK"/>
          </a:p>
        </p:txBody>
      </p:sp>
    </p:spTree>
    <p:extLst>
      <p:ext uri="{BB962C8B-B14F-4D97-AF65-F5344CB8AC3E}">
        <p14:creationId xmlns:p14="http://schemas.microsoft.com/office/powerpoint/2010/main" val="491577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51</a:t>
            </a:fld>
            <a:endParaRPr lang="en-DK"/>
          </a:p>
        </p:txBody>
      </p:sp>
    </p:spTree>
    <p:extLst>
      <p:ext uri="{BB962C8B-B14F-4D97-AF65-F5344CB8AC3E}">
        <p14:creationId xmlns:p14="http://schemas.microsoft.com/office/powerpoint/2010/main" val="3784344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52</a:t>
            </a:fld>
            <a:endParaRPr lang="en-DK"/>
          </a:p>
        </p:txBody>
      </p:sp>
    </p:spTree>
    <p:extLst>
      <p:ext uri="{BB962C8B-B14F-4D97-AF65-F5344CB8AC3E}">
        <p14:creationId xmlns:p14="http://schemas.microsoft.com/office/powerpoint/2010/main" val="3550890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K" dirty="0"/>
          </a:p>
        </p:txBody>
      </p:sp>
      <p:sp>
        <p:nvSpPr>
          <p:cNvPr id="4" name="Slide Number Placeholder 3"/>
          <p:cNvSpPr>
            <a:spLocks noGrp="1"/>
          </p:cNvSpPr>
          <p:nvPr>
            <p:ph type="sldNum" sz="quarter" idx="5"/>
          </p:nvPr>
        </p:nvSpPr>
        <p:spPr/>
        <p:txBody>
          <a:bodyPr/>
          <a:lstStyle/>
          <a:p>
            <a:fld id="{C6AA2AD5-F3D5-C34B-82D8-74F630002FC2}" type="slidenum">
              <a:rPr lang="en-DK" smtClean="0"/>
              <a:t>53</a:t>
            </a:fld>
            <a:endParaRPr lang="en-DK"/>
          </a:p>
        </p:txBody>
      </p:sp>
    </p:spTree>
    <p:extLst>
      <p:ext uri="{BB962C8B-B14F-4D97-AF65-F5344CB8AC3E}">
        <p14:creationId xmlns:p14="http://schemas.microsoft.com/office/powerpoint/2010/main" val="3158028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sp>
        <p:nvSpPr>
          <p:cNvPr id="2" name="Holder 2"/>
          <p:cNvSpPr>
            <a:spLocks noGrp="1"/>
          </p:cNvSpPr>
          <p:nvPr>
            <p:ph type="ctrTitle"/>
          </p:nvPr>
        </p:nvSpPr>
        <p:spPr>
          <a:xfrm>
            <a:off x="8812387" y="3317186"/>
            <a:ext cx="7363459" cy="1244600"/>
          </a:xfrm>
          <a:prstGeom prst="rect">
            <a:avLst/>
          </a:prstGeom>
        </p:spPr>
        <p:txBody>
          <a:bodyPr wrap="square" lIns="0" tIns="0" rIns="0" bIns="0">
            <a:spAutoFit/>
          </a:bodyPr>
          <a:lstStyle>
            <a:lvl1pPr>
              <a:defRPr sz="8000" b="1" i="0">
                <a:solidFill>
                  <a:srgbClr val="F6B4A6"/>
                </a:solidFill>
                <a:latin typeface="TeXGyreTermes"/>
                <a:cs typeface="TeXGyreTermes"/>
              </a:defRPr>
            </a:lvl1pPr>
          </a:lstStyle>
          <a:p>
            <a:endParaRPr/>
          </a:p>
        </p:txBody>
      </p:sp>
      <p:sp>
        <p:nvSpPr>
          <p:cNvPr id="3"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00" b="0" i="0">
                <a:solidFill>
                  <a:srgbClr val="2A4A8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sz="3150" b="0" i="0">
                <a:solidFill>
                  <a:srgbClr val="231F20"/>
                </a:solidFill>
                <a:latin typeface="Arial Black"/>
                <a:cs typeface="Arial Black"/>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00" b="0" i="0">
                <a:solidFill>
                  <a:srgbClr val="2A4A81"/>
                </a:solidFill>
                <a:latin typeface="Trebuchet MS"/>
                <a:cs typeface="Trebuchet MS"/>
              </a:defRPr>
            </a:lvl1pPr>
          </a:lstStyle>
          <a:p>
            <a:endParaRPr/>
          </a:p>
        </p:txBody>
      </p:sp>
      <p:sp>
        <p:nvSpPr>
          <p:cNvPr id="3" name="Holder 3"/>
          <p:cNvSpPr>
            <a:spLocks noGrp="1"/>
          </p:cNvSpPr>
          <p:nvPr>
            <p:ph sz="half" idx="2"/>
          </p:nvPr>
        </p:nvSpPr>
        <p:spPr>
          <a:xfrm>
            <a:off x="914400" y="2366010"/>
            <a:ext cx="7955280" cy="678942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9418320" y="2366010"/>
            <a:ext cx="7955280" cy="678942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8400" b="0" i="0">
                <a:solidFill>
                  <a:srgbClr val="2A4A8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11"/>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10/24/22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EFEFEF"/>
          </a:solidFill>
        </p:spPr>
        <p:txBody>
          <a:bodyPr wrap="square" lIns="0" tIns="0" rIns="0" bIns="0" rtlCol="0"/>
          <a:lstStyle/>
          <a:p>
            <a:endParaRPr/>
          </a:p>
        </p:txBody>
      </p:sp>
      <p:sp>
        <p:nvSpPr>
          <p:cNvPr id="2" name="Holder 2"/>
          <p:cNvSpPr>
            <a:spLocks noGrp="1"/>
          </p:cNvSpPr>
          <p:nvPr>
            <p:ph type="title"/>
          </p:nvPr>
        </p:nvSpPr>
        <p:spPr>
          <a:xfrm>
            <a:off x="7279456" y="480587"/>
            <a:ext cx="3729086" cy="1305560"/>
          </a:xfrm>
          <a:prstGeom prst="rect">
            <a:avLst/>
          </a:prstGeom>
        </p:spPr>
        <p:txBody>
          <a:bodyPr wrap="square" lIns="0" tIns="0" rIns="0" bIns="0">
            <a:spAutoFit/>
          </a:bodyPr>
          <a:lstStyle>
            <a:lvl1pPr>
              <a:defRPr sz="8400" b="0" i="0">
                <a:solidFill>
                  <a:srgbClr val="2A4A81"/>
                </a:solidFill>
                <a:latin typeface="Trebuchet MS"/>
                <a:cs typeface="Trebuchet MS"/>
              </a:defRPr>
            </a:lvl1pPr>
          </a:lstStyle>
          <a:p>
            <a:endParaRPr/>
          </a:p>
        </p:txBody>
      </p:sp>
      <p:sp>
        <p:nvSpPr>
          <p:cNvPr id="3" name="Holder 3"/>
          <p:cNvSpPr>
            <a:spLocks noGrp="1"/>
          </p:cNvSpPr>
          <p:nvPr>
            <p:ph type="body" idx="1"/>
          </p:nvPr>
        </p:nvSpPr>
        <p:spPr>
          <a:xfrm>
            <a:off x="524234" y="2373307"/>
            <a:ext cx="17239531" cy="6041390"/>
          </a:xfrm>
          <a:prstGeom prst="rect">
            <a:avLst/>
          </a:prstGeom>
        </p:spPr>
        <p:txBody>
          <a:bodyPr wrap="square" lIns="0" tIns="0" rIns="0" bIns="0">
            <a:spAutoFit/>
          </a:bodyPr>
          <a:lstStyle>
            <a:lvl1pPr>
              <a:defRPr sz="3150" b="0" i="0">
                <a:solidFill>
                  <a:srgbClr val="231F20"/>
                </a:solidFill>
                <a:latin typeface="Arial Black"/>
                <a:cs typeface="Arial Black"/>
              </a:defRPr>
            </a:lvl1pPr>
          </a:lstStyle>
          <a:p>
            <a:endParaRPr/>
          </a:p>
        </p:txBody>
      </p:sp>
      <p:sp>
        <p:nvSpPr>
          <p:cNvPr id="4"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10/24/22</a:t>
            </a:fld>
            <a:endParaRPr lang="en-US"/>
          </a:p>
        </p:txBody>
      </p:sp>
      <p:sp>
        <p:nvSpPr>
          <p:cNvPr id="6"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hyperlink" Target="https://datastudio.google.com/reporting/bf605e82-8fe1-45c5-98c7-ca35ccc4e7cf"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p:nvPr/>
        </p:nvSpPr>
        <p:spPr>
          <a:xfrm>
            <a:off x="8649001" y="3467100"/>
            <a:ext cx="8991600" cy="5057795"/>
          </a:xfrm>
          <a:prstGeom prst="rect">
            <a:avLst/>
          </a:prstGeom>
        </p:spPr>
        <p:txBody>
          <a:bodyPr vert="horz" wrap="square" lIns="0" tIns="12700" rIns="0" bIns="0" rtlCol="0">
            <a:spAutoFit/>
          </a:bodyPr>
          <a:lstStyle/>
          <a:p>
            <a:pPr marL="12700">
              <a:lnSpc>
                <a:spcPct val="100000"/>
              </a:lnSpc>
              <a:spcBef>
                <a:spcPts val="100"/>
              </a:spcBef>
            </a:pPr>
            <a:r>
              <a:rPr lang="en-US" sz="8000" b="1" spc="-5" dirty="0">
                <a:solidFill>
                  <a:srgbClr val="F6B4A6"/>
                </a:solidFill>
                <a:latin typeface="+mj-lt"/>
                <a:cs typeface="TeXGyreTermes"/>
              </a:rPr>
              <a:t>SQL Database Design &amp; Business Intelligence</a:t>
            </a:r>
            <a:endParaRPr lang="en-US" sz="8000" dirty="0">
              <a:latin typeface="+mj-lt"/>
              <a:cs typeface="TeXGyreTermes"/>
            </a:endParaRPr>
          </a:p>
          <a:p>
            <a:pPr marL="12700">
              <a:lnSpc>
                <a:spcPct val="100000"/>
              </a:lnSpc>
              <a:spcBef>
                <a:spcPts val="6100"/>
              </a:spcBef>
            </a:pPr>
            <a:r>
              <a:rPr lang="en-US" sz="3700" spc="-155" dirty="0">
                <a:solidFill>
                  <a:srgbClr val="5CE1E6"/>
                </a:solidFill>
                <a:cs typeface="Arial"/>
              </a:rPr>
              <a:t>By </a:t>
            </a:r>
            <a:r>
              <a:rPr lang="en-US" sz="3700" spc="-220" dirty="0">
                <a:solidFill>
                  <a:srgbClr val="5CE1E6"/>
                </a:solidFill>
                <a:cs typeface="Arial"/>
              </a:rPr>
              <a:t>Laurids Klevenhaus</a:t>
            </a:r>
            <a:endParaRPr lang="en-US" sz="3700" dirty="0">
              <a:cs typeface="Arial"/>
            </a:endParaRPr>
          </a:p>
        </p:txBody>
      </p:sp>
      <p:grpSp>
        <p:nvGrpSpPr>
          <p:cNvPr id="4" name="object 4"/>
          <p:cNvGrpSpPr/>
          <p:nvPr/>
        </p:nvGrpSpPr>
        <p:grpSpPr>
          <a:xfrm>
            <a:off x="0" y="0"/>
            <a:ext cx="7496175" cy="10287000"/>
            <a:chOff x="0" y="0"/>
            <a:chExt cx="7496175" cy="10287000"/>
          </a:xfrm>
        </p:grpSpPr>
        <p:sp>
          <p:nvSpPr>
            <p:cNvPr id="5" name="object 5"/>
            <p:cNvSpPr/>
            <p:nvPr/>
          </p:nvSpPr>
          <p:spPr>
            <a:xfrm>
              <a:off x="1210525" y="0"/>
              <a:ext cx="6012815" cy="2171700"/>
            </a:xfrm>
            <a:custGeom>
              <a:avLst/>
              <a:gdLst/>
              <a:ahLst/>
              <a:cxnLst/>
              <a:rect l="l" t="t" r="r" b="b"/>
              <a:pathLst>
                <a:path w="6012815" h="2171700">
                  <a:moveTo>
                    <a:pt x="2596628" y="2171475"/>
                  </a:moveTo>
                  <a:lnTo>
                    <a:pt x="0" y="678494"/>
                  </a:lnTo>
                  <a:lnTo>
                    <a:pt x="359374" y="0"/>
                  </a:lnTo>
                  <a:lnTo>
                    <a:pt x="6012302" y="0"/>
                  </a:lnTo>
                  <a:lnTo>
                    <a:pt x="5326728" y="203761"/>
                  </a:lnTo>
                  <a:lnTo>
                    <a:pt x="4637799" y="987340"/>
                  </a:lnTo>
                  <a:lnTo>
                    <a:pt x="3075238" y="1267864"/>
                  </a:lnTo>
                  <a:lnTo>
                    <a:pt x="2596628" y="2171475"/>
                  </a:lnTo>
                  <a:close/>
                </a:path>
              </a:pathLst>
            </a:custGeom>
            <a:solidFill>
              <a:srgbClr val="94DDDE"/>
            </a:solidFill>
          </p:spPr>
          <p:txBody>
            <a:bodyPr wrap="square" lIns="0" tIns="0" rIns="0" bIns="0" rtlCol="0"/>
            <a:lstStyle/>
            <a:p>
              <a:endParaRPr/>
            </a:p>
          </p:txBody>
        </p:sp>
        <p:sp>
          <p:nvSpPr>
            <p:cNvPr id="6" name="object 6"/>
            <p:cNvSpPr/>
            <p:nvPr/>
          </p:nvSpPr>
          <p:spPr>
            <a:xfrm>
              <a:off x="1565101" y="0"/>
              <a:ext cx="5038725" cy="1857375"/>
            </a:xfrm>
            <a:custGeom>
              <a:avLst/>
              <a:gdLst/>
              <a:ahLst/>
              <a:cxnLst/>
              <a:rect l="l" t="t" r="r" b="b"/>
              <a:pathLst>
                <a:path w="5038724" h="1857375">
                  <a:moveTo>
                    <a:pt x="1603006" y="1600986"/>
                  </a:moveTo>
                  <a:lnTo>
                    <a:pt x="1603006" y="1579408"/>
                  </a:lnTo>
                  <a:lnTo>
                    <a:pt x="1608399" y="1579408"/>
                  </a:lnTo>
                  <a:lnTo>
                    <a:pt x="1608399" y="1599638"/>
                  </a:lnTo>
                  <a:lnTo>
                    <a:pt x="1603006" y="1600986"/>
                  </a:lnTo>
                  <a:close/>
                </a:path>
                <a:path w="5038724" h="1857375">
                  <a:moveTo>
                    <a:pt x="1629970" y="1605032"/>
                  </a:moveTo>
                  <a:lnTo>
                    <a:pt x="1608399" y="1605032"/>
                  </a:lnTo>
                  <a:lnTo>
                    <a:pt x="1608399" y="1599638"/>
                  </a:lnTo>
                  <a:lnTo>
                    <a:pt x="1629970" y="1599638"/>
                  </a:lnTo>
                  <a:lnTo>
                    <a:pt x="1629970" y="1605032"/>
                  </a:lnTo>
                  <a:close/>
                </a:path>
                <a:path w="5038724" h="1857375">
                  <a:moveTo>
                    <a:pt x="5038213" y="1460"/>
                  </a:moveTo>
                  <a:lnTo>
                    <a:pt x="5016642" y="1460"/>
                  </a:lnTo>
                  <a:lnTo>
                    <a:pt x="5016642" y="0"/>
                  </a:lnTo>
                  <a:lnTo>
                    <a:pt x="5038213" y="0"/>
                  </a:lnTo>
                  <a:lnTo>
                    <a:pt x="5038213" y="1460"/>
                  </a:lnTo>
                  <a:close/>
                </a:path>
                <a:path w="5038724" h="1857375">
                  <a:moveTo>
                    <a:pt x="4835984" y="2809"/>
                  </a:moveTo>
                  <a:lnTo>
                    <a:pt x="4787449" y="2809"/>
                  </a:lnTo>
                  <a:lnTo>
                    <a:pt x="4787449" y="0"/>
                  </a:lnTo>
                  <a:lnTo>
                    <a:pt x="4835984" y="0"/>
                  </a:lnTo>
                  <a:lnTo>
                    <a:pt x="4835984" y="2809"/>
                  </a:lnTo>
                  <a:close/>
                </a:path>
                <a:path w="5038724" h="1857375">
                  <a:moveTo>
                    <a:pt x="4814413" y="24388"/>
                  </a:moveTo>
                  <a:lnTo>
                    <a:pt x="4809020" y="24388"/>
                  </a:lnTo>
                  <a:lnTo>
                    <a:pt x="4809020" y="2809"/>
                  </a:lnTo>
                  <a:lnTo>
                    <a:pt x="4814413" y="2809"/>
                  </a:lnTo>
                  <a:lnTo>
                    <a:pt x="4814413" y="24388"/>
                  </a:lnTo>
                  <a:close/>
                </a:path>
                <a:path w="5038724" h="1857375">
                  <a:moveTo>
                    <a:pt x="4699816" y="112052"/>
                  </a:moveTo>
                  <a:lnTo>
                    <a:pt x="4694423" y="112052"/>
                  </a:lnTo>
                  <a:lnTo>
                    <a:pt x="4694423" y="90473"/>
                  </a:lnTo>
                  <a:lnTo>
                    <a:pt x="4699816" y="90473"/>
                  </a:lnTo>
                  <a:lnTo>
                    <a:pt x="4699816" y="112052"/>
                  </a:lnTo>
                  <a:close/>
                </a:path>
                <a:path w="5038724" h="1857375">
                  <a:moveTo>
                    <a:pt x="4721387" y="117446"/>
                  </a:moveTo>
                  <a:lnTo>
                    <a:pt x="4672852" y="117446"/>
                  </a:lnTo>
                  <a:lnTo>
                    <a:pt x="4672852" y="112052"/>
                  </a:lnTo>
                  <a:lnTo>
                    <a:pt x="4721387" y="112052"/>
                  </a:lnTo>
                  <a:lnTo>
                    <a:pt x="4721387" y="117446"/>
                  </a:lnTo>
                  <a:close/>
                </a:path>
                <a:path w="5038724" h="1857375">
                  <a:moveTo>
                    <a:pt x="4699816" y="139025"/>
                  </a:moveTo>
                  <a:lnTo>
                    <a:pt x="4694423" y="139025"/>
                  </a:lnTo>
                  <a:lnTo>
                    <a:pt x="4694423" y="117446"/>
                  </a:lnTo>
                  <a:lnTo>
                    <a:pt x="4701164" y="117446"/>
                  </a:lnTo>
                  <a:lnTo>
                    <a:pt x="4699816" y="120144"/>
                  </a:lnTo>
                  <a:lnTo>
                    <a:pt x="4699816" y="139025"/>
                  </a:lnTo>
                  <a:close/>
                </a:path>
                <a:path w="5038724" h="1857375">
                  <a:moveTo>
                    <a:pt x="4585219" y="226689"/>
                  </a:moveTo>
                  <a:lnTo>
                    <a:pt x="4579826" y="226689"/>
                  </a:lnTo>
                  <a:lnTo>
                    <a:pt x="4579826" y="205110"/>
                  </a:lnTo>
                  <a:lnTo>
                    <a:pt x="4585219" y="205110"/>
                  </a:lnTo>
                  <a:lnTo>
                    <a:pt x="4585219" y="226689"/>
                  </a:lnTo>
                  <a:close/>
                </a:path>
                <a:path w="5038724" h="1857375">
                  <a:moveTo>
                    <a:pt x="4606790" y="232083"/>
                  </a:moveTo>
                  <a:lnTo>
                    <a:pt x="4558255" y="232083"/>
                  </a:lnTo>
                  <a:lnTo>
                    <a:pt x="4558255" y="226689"/>
                  </a:lnTo>
                  <a:lnTo>
                    <a:pt x="4606790" y="226689"/>
                  </a:lnTo>
                  <a:lnTo>
                    <a:pt x="4606790" y="232083"/>
                  </a:lnTo>
                  <a:close/>
                </a:path>
                <a:path w="5038724" h="1857375">
                  <a:moveTo>
                    <a:pt x="4585219" y="253662"/>
                  </a:moveTo>
                  <a:lnTo>
                    <a:pt x="4579826" y="253662"/>
                  </a:lnTo>
                  <a:lnTo>
                    <a:pt x="4579826" y="232083"/>
                  </a:lnTo>
                  <a:lnTo>
                    <a:pt x="4601397" y="232083"/>
                  </a:lnTo>
                  <a:lnTo>
                    <a:pt x="4585219" y="249616"/>
                  </a:lnTo>
                  <a:lnTo>
                    <a:pt x="4585219" y="253662"/>
                  </a:lnTo>
                  <a:close/>
                </a:path>
                <a:path w="5038724" h="1857375">
                  <a:moveTo>
                    <a:pt x="4606790" y="2809"/>
                  </a:moveTo>
                  <a:lnTo>
                    <a:pt x="4558255" y="2809"/>
                  </a:lnTo>
                  <a:lnTo>
                    <a:pt x="4558255" y="0"/>
                  </a:lnTo>
                  <a:lnTo>
                    <a:pt x="4606790" y="0"/>
                  </a:lnTo>
                  <a:lnTo>
                    <a:pt x="4606790" y="2809"/>
                  </a:lnTo>
                  <a:close/>
                </a:path>
                <a:path w="5038724" h="1857375">
                  <a:moveTo>
                    <a:pt x="4585219" y="24388"/>
                  </a:moveTo>
                  <a:lnTo>
                    <a:pt x="4579826" y="24388"/>
                  </a:lnTo>
                  <a:lnTo>
                    <a:pt x="4579826" y="2809"/>
                  </a:lnTo>
                  <a:lnTo>
                    <a:pt x="4585219" y="2809"/>
                  </a:lnTo>
                  <a:lnTo>
                    <a:pt x="4585219" y="24388"/>
                  </a:lnTo>
                  <a:close/>
                </a:path>
                <a:path w="5038724" h="1857375">
                  <a:moveTo>
                    <a:pt x="4377597" y="2809"/>
                  </a:moveTo>
                  <a:lnTo>
                    <a:pt x="4329062" y="2809"/>
                  </a:lnTo>
                  <a:lnTo>
                    <a:pt x="4329062" y="0"/>
                  </a:lnTo>
                  <a:lnTo>
                    <a:pt x="4377597" y="0"/>
                  </a:lnTo>
                  <a:lnTo>
                    <a:pt x="4377597" y="2809"/>
                  </a:lnTo>
                  <a:close/>
                </a:path>
                <a:path w="5038724" h="1857375">
                  <a:moveTo>
                    <a:pt x="4356026" y="24388"/>
                  </a:moveTo>
                  <a:lnTo>
                    <a:pt x="4350633" y="24388"/>
                  </a:lnTo>
                  <a:lnTo>
                    <a:pt x="4350633" y="2809"/>
                  </a:lnTo>
                  <a:lnTo>
                    <a:pt x="4356026" y="2809"/>
                  </a:lnTo>
                  <a:lnTo>
                    <a:pt x="4356026" y="24388"/>
                  </a:lnTo>
                  <a:close/>
                </a:path>
                <a:path w="5038724" h="1857375">
                  <a:moveTo>
                    <a:pt x="4148403" y="2809"/>
                  </a:moveTo>
                  <a:lnTo>
                    <a:pt x="4099868" y="2809"/>
                  </a:lnTo>
                  <a:lnTo>
                    <a:pt x="4099868" y="0"/>
                  </a:lnTo>
                  <a:lnTo>
                    <a:pt x="4148403" y="0"/>
                  </a:lnTo>
                  <a:lnTo>
                    <a:pt x="4148403" y="2809"/>
                  </a:lnTo>
                  <a:close/>
                </a:path>
                <a:path w="5038724" h="1857375">
                  <a:moveTo>
                    <a:pt x="4126832" y="24388"/>
                  </a:moveTo>
                  <a:lnTo>
                    <a:pt x="4121439" y="24388"/>
                  </a:lnTo>
                  <a:lnTo>
                    <a:pt x="4121439" y="2809"/>
                  </a:lnTo>
                  <a:lnTo>
                    <a:pt x="4126832" y="2809"/>
                  </a:lnTo>
                  <a:lnTo>
                    <a:pt x="4126832" y="24388"/>
                  </a:lnTo>
                  <a:close/>
                </a:path>
                <a:path w="5038724" h="1857375">
                  <a:moveTo>
                    <a:pt x="3919210" y="2809"/>
                  </a:moveTo>
                  <a:lnTo>
                    <a:pt x="3870674" y="2809"/>
                  </a:lnTo>
                  <a:lnTo>
                    <a:pt x="3870674" y="0"/>
                  </a:lnTo>
                  <a:lnTo>
                    <a:pt x="3919210" y="0"/>
                  </a:lnTo>
                  <a:lnTo>
                    <a:pt x="3919210" y="2809"/>
                  </a:lnTo>
                  <a:close/>
                </a:path>
                <a:path w="5038724" h="1857375">
                  <a:moveTo>
                    <a:pt x="3897638" y="24388"/>
                  </a:moveTo>
                  <a:lnTo>
                    <a:pt x="3892246" y="24388"/>
                  </a:lnTo>
                  <a:lnTo>
                    <a:pt x="3892246" y="2809"/>
                  </a:lnTo>
                  <a:lnTo>
                    <a:pt x="3897638" y="2809"/>
                  </a:lnTo>
                  <a:lnTo>
                    <a:pt x="3897638" y="24388"/>
                  </a:lnTo>
                  <a:close/>
                </a:path>
                <a:path w="5038724" h="1857375">
                  <a:moveTo>
                    <a:pt x="4470622" y="112052"/>
                  </a:moveTo>
                  <a:lnTo>
                    <a:pt x="4465230" y="112052"/>
                  </a:lnTo>
                  <a:lnTo>
                    <a:pt x="4465230" y="90473"/>
                  </a:lnTo>
                  <a:lnTo>
                    <a:pt x="4470622" y="90473"/>
                  </a:lnTo>
                  <a:lnTo>
                    <a:pt x="4470622" y="112052"/>
                  </a:lnTo>
                  <a:close/>
                </a:path>
                <a:path w="5038724" h="1857375">
                  <a:moveTo>
                    <a:pt x="4492193" y="117446"/>
                  </a:moveTo>
                  <a:lnTo>
                    <a:pt x="4443658" y="117446"/>
                  </a:lnTo>
                  <a:lnTo>
                    <a:pt x="4443658" y="112052"/>
                  </a:lnTo>
                  <a:lnTo>
                    <a:pt x="4492193" y="112052"/>
                  </a:lnTo>
                  <a:lnTo>
                    <a:pt x="4492193" y="117446"/>
                  </a:lnTo>
                  <a:close/>
                </a:path>
                <a:path w="5038724" h="1857375">
                  <a:moveTo>
                    <a:pt x="4470622" y="139025"/>
                  </a:moveTo>
                  <a:lnTo>
                    <a:pt x="4465230" y="139025"/>
                  </a:lnTo>
                  <a:lnTo>
                    <a:pt x="4465230" y="117446"/>
                  </a:lnTo>
                  <a:lnTo>
                    <a:pt x="4470622" y="117446"/>
                  </a:lnTo>
                  <a:lnTo>
                    <a:pt x="4470622" y="139025"/>
                  </a:lnTo>
                  <a:close/>
                </a:path>
                <a:path w="5038724" h="1857375">
                  <a:moveTo>
                    <a:pt x="4241429" y="112052"/>
                  </a:moveTo>
                  <a:lnTo>
                    <a:pt x="4236036" y="112052"/>
                  </a:lnTo>
                  <a:lnTo>
                    <a:pt x="4236036" y="90473"/>
                  </a:lnTo>
                  <a:lnTo>
                    <a:pt x="4241429" y="90473"/>
                  </a:lnTo>
                  <a:lnTo>
                    <a:pt x="4241429" y="112052"/>
                  </a:lnTo>
                  <a:close/>
                </a:path>
                <a:path w="5038724" h="1857375">
                  <a:moveTo>
                    <a:pt x="4263000" y="117446"/>
                  </a:moveTo>
                  <a:lnTo>
                    <a:pt x="4214465" y="117446"/>
                  </a:lnTo>
                  <a:lnTo>
                    <a:pt x="4214465" y="112052"/>
                  </a:lnTo>
                  <a:lnTo>
                    <a:pt x="4263000" y="112052"/>
                  </a:lnTo>
                  <a:lnTo>
                    <a:pt x="4263000" y="117446"/>
                  </a:lnTo>
                  <a:close/>
                </a:path>
                <a:path w="5038724" h="1857375">
                  <a:moveTo>
                    <a:pt x="4241429" y="139025"/>
                  </a:moveTo>
                  <a:lnTo>
                    <a:pt x="4236036" y="139025"/>
                  </a:lnTo>
                  <a:lnTo>
                    <a:pt x="4236036" y="117446"/>
                  </a:lnTo>
                  <a:lnTo>
                    <a:pt x="4241429" y="117446"/>
                  </a:lnTo>
                  <a:lnTo>
                    <a:pt x="4241429" y="139025"/>
                  </a:lnTo>
                  <a:close/>
                </a:path>
                <a:path w="5038724" h="1857375">
                  <a:moveTo>
                    <a:pt x="4012235" y="112052"/>
                  </a:moveTo>
                  <a:lnTo>
                    <a:pt x="4006842" y="112052"/>
                  </a:lnTo>
                  <a:lnTo>
                    <a:pt x="4006842" y="90473"/>
                  </a:lnTo>
                  <a:lnTo>
                    <a:pt x="4012235" y="90473"/>
                  </a:lnTo>
                  <a:lnTo>
                    <a:pt x="4012235" y="112052"/>
                  </a:lnTo>
                  <a:close/>
                </a:path>
                <a:path w="5038724" h="1857375">
                  <a:moveTo>
                    <a:pt x="4033806" y="117446"/>
                  </a:moveTo>
                  <a:lnTo>
                    <a:pt x="3985271" y="117446"/>
                  </a:lnTo>
                  <a:lnTo>
                    <a:pt x="3985271" y="112052"/>
                  </a:lnTo>
                  <a:lnTo>
                    <a:pt x="4033806" y="112052"/>
                  </a:lnTo>
                  <a:lnTo>
                    <a:pt x="4033806" y="117446"/>
                  </a:lnTo>
                  <a:close/>
                </a:path>
                <a:path w="5038724" h="1857375">
                  <a:moveTo>
                    <a:pt x="4012235" y="139025"/>
                  </a:moveTo>
                  <a:lnTo>
                    <a:pt x="4006842" y="139025"/>
                  </a:lnTo>
                  <a:lnTo>
                    <a:pt x="4006842" y="117446"/>
                  </a:lnTo>
                  <a:lnTo>
                    <a:pt x="4012235" y="117446"/>
                  </a:lnTo>
                  <a:lnTo>
                    <a:pt x="4012235" y="139025"/>
                  </a:lnTo>
                  <a:close/>
                </a:path>
                <a:path w="5038724" h="1857375">
                  <a:moveTo>
                    <a:pt x="4356026" y="226689"/>
                  </a:moveTo>
                  <a:lnTo>
                    <a:pt x="4350633" y="226689"/>
                  </a:lnTo>
                  <a:lnTo>
                    <a:pt x="4350633" y="205110"/>
                  </a:lnTo>
                  <a:lnTo>
                    <a:pt x="4356026" y="205110"/>
                  </a:lnTo>
                  <a:lnTo>
                    <a:pt x="4356026" y="226689"/>
                  </a:lnTo>
                  <a:close/>
                </a:path>
                <a:path w="5038724" h="1857375">
                  <a:moveTo>
                    <a:pt x="4377597" y="232083"/>
                  </a:moveTo>
                  <a:lnTo>
                    <a:pt x="4329062" y="232083"/>
                  </a:lnTo>
                  <a:lnTo>
                    <a:pt x="4329062" y="226689"/>
                  </a:lnTo>
                  <a:lnTo>
                    <a:pt x="4377597" y="226689"/>
                  </a:lnTo>
                  <a:lnTo>
                    <a:pt x="4377597" y="232083"/>
                  </a:lnTo>
                  <a:close/>
                </a:path>
                <a:path w="5038724" h="1857375">
                  <a:moveTo>
                    <a:pt x="4356026" y="253662"/>
                  </a:moveTo>
                  <a:lnTo>
                    <a:pt x="4350633" y="253662"/>
                  </a:lnTo>
                  <a:lnTo>
                    <a:pt x="4350633" y="232083"/>
                  </a:lnTo>
                  <a:lnTo>
                    <a:pt x="4356026" y="232083"/>
                  </a:lnTo>
                  <a:lnTo>
                    <a:pt x="4356026" y="253662"/>
                  </a:lnTo>
                  <a:close/>
                </a:path>
                <a:path w="5038724" h="1857375">
                  <a:moveTo>
                    <a:pt x="4126832" y="226689"/>
                  </a:moveTo>
                  <a:lnTo>
                    <a:pt x="4121439" y="226689"/>
                  </a:lnTo>
                  <a:lnTo>
                    <a:pt x="4121439" y="205110"/>
                  </a:lnTo>
                  <a:lnTo>
                    <a:pt x="4126832" y="205110"/>
                  </a:lnTo>
                  <a:lnTo>
                    <a:pt x="4126832" y="226689"/>
                  </a:lnTo>
                  <a:close/>
                </a:path>
                <a:path w="5038724" h="1857375">
                  <a:moveTo>
                    <a:pt x="4148403" y="232083"/>
                  </a:moveTo>
                  <a:lnTo>
                    <a:pt x="4099868" y="232083"/>
                  </a:lnTo>
                  <a:lnTo>
                    <a:pt x="4099868" y="226689"/>
                  </a:lnTo>
                  <a:lnTo>
                    <a:pt x="4148403" y="226689"/>
                  </a:lnTo>
                  <a:lnTo>
                    <a:pt x="4148403" y="232083"/>
                  </a:lnTo>
                  <a:close/>
                </a:path>
                <a:path w="5038724" h="1857375">
                  <a:moveTo>
                    <a:pt x="4126832" y="253662"/>
                  </a:moveTo>
                  <a:lnTo>
                    <a:pt x="4121439" y="253662"/>
                  </a:lnTo>
                  <a:lnTo>
                    <a:pt x="4121439" y="232083"/>
                  </a:lnTo>
                  <a:lnTo>
                    <a:pt x="4126832" y="232083"/>
                  </a:lnTo>
                  <a:lnTo>
                    <a:pt x="4126832" y="253662"/>
                  </a:lnTo>
                  <a:close/>
                </a:path>
                <a:path w="5038724" h="1857375">
                  <a:moveTo>
                    <a:pt x="3897638" y="226689"/>
                  </a:moveTo>
                  <a:lnTo>
                    <a:pt x="3892246" y="226689"/>
                  </a:lnTo>
                  <a:lnTo>
                    <a:pt x="3892246" y="205110"/>
                  </a:lnTo>
                  <a:lnTo>
                    <a:pt x="3897638" y="205110"/>
                  </a:lnTo>
                  <a:lnTo>
                    <a:pt x="3897638" y="226689"/>
                  </a:lnTo>
                  <a:close/>
                </a:path>
                <a:path w="5038724" h="1857375">
                  <a:moveTo>
                    <a:pt x="3919210" y="232083"/>
                  </a:moveTo>
                  <a:lnTo>
                    <a:pt x="3870674" y="232083"/>
                  </a:lnTo>
                  <a:lnTo>
                    <a:pt x="3870674" y="226689"/>
                  </a:lnTo>
                  <a:lnTo>
                    <a:pt x="3919210" y="226689"/>
                  </a:lnTo>
                  <a:lnTo>
                    <a:pt x="3919210" y="232083"/>
                  </a:lnTo>
                  <a:close/>
                </a:path>
                <a:path w="5038724" h="1857375">
                  <a:moveTo>
                    <a:pt x="3897638" y="253662"/>
                  </a:moveTo>
                  <a:lnTo>
                    <a:pt x="3892246" y="253662"/>
                  </a:lnTo>
                  <a:lnTo>
                    <a:pt x="3892246" y="232083"/>
                  </a:lnTo>
                  <a:lnTo>
                    <a:pt x="3897638" y="232083"/>
                  </a:lnTo>
                  <a:lnTo>
                    <a:pt x="3897638" y="253662"/>
                  </a:lnTo>
                  <a:close/>
                </a:path>
                <a:path w="5038724" h="1857375">
                  <a:moveTo>
                    <a:pt x="4470622" y="341326"/>
                  </a:moveTo>
                  <a:lnTo>
                    <a:pt x="4465230" y="341326"/>
                  </a:lnTo>
                  <a:lnTo>
                    <a:pt x="4465230" y="319747"/>
                  </a:lnTo>
                  <a:lnTo>
                    <a:pt x="4470622" y="319747"/>
                  </a:lnTo>
                  <a:lnTo>
                    <a:pt x="4470622" y="341326"/>
                  </a:lnTo>
                  <a:close/>
                </a:path>
                <a:path w="5038724" h="1857375">
                  <a:moveTo>
                    <a:pt x="4492193" y="346721"/>
                  </a:moveTo>
                  <a:lnTo>
                    <a:pt x="4443658" y="346721"/>
                  </a:lnTo>
                  <a:lnTo>
                    <a:pt x="4443658" y="341326"/>
                  </a:lnTo>
                  <a:lnTo>
                    <a:pt x="4492193" y="341326"/>
                  </a:lnTo>
                  <a:lnTo>
                    <a:pt x="4492193" y="346721"/>
                  </a:lnTo>
                  <a:close/>
                </a:path>
                <a:path w="5038724" h="1857375">
                  <a:moveTo>
                    <a:pt x="4470622" y="368299"/>
                  </a:moveTo>
                  <a:lnTo>
                    <a:pt x="4465230" y="368299"/>
                  </a:lnTo>
                  <a:lnTo>
                    <a:pt x="4465230" y="346721"/>
                  </a:lnTo>
                  <a:lnTo>
                    <a:pt x="4470622" y="346721"/>
                  </a:lnTo>
                  <a:lnTo>
                    <a:pt x="4470622" y="368299"/>
                  </a:lnTo>
                  <a:close/>
                </a:path>
                <a:path w="5038724" h="1857375">
                  <a:moveTo>
                    <a:pt x="4241429" y="341326"/>
                  </a:moveTo>
                  <a:lnTo>
                    <a:pt x="4236036" y="341326"/>
                  </a:lnTo>
                  <a:lnTo>
                    <a:pt x="4236036" y="319747"/>
                  </a:lnTo>
                  <a:lnTo>
                    <a:pt x="4241429" y="319747"/>
                  </a:lnTo>
                  <a:lnTo>
                    <a:pt x="4241429" y="341326"/>
                  </a:lnTo>
                  <a:close/>
                </a:path>
                <a:path w="5038724" h="1857375">
                  <a:moveTo>
                    <a:pt x="4263000" y="346721"/>
                  </a:moveTo>
                  <a:lnTo>
                    <a:pt x="4214465" y="346721"/>
                  </a:lnTo>
                  <a:lnTo>
                    <a:pt x="4214465" y="341326"/>
                  </a:lnTo>
                  <a:lnTo>
                    <a:pt x="4263000" y="341326"/>
                  </a:lnTo>
                  <a:lnTo>
                    <a:pt x="4263000" y="346721"/>
                  </a:lnTo>
                  <a:close/>
                </a:path>
                <a:path w="5038724" h="1857375">
                  <a:moveTo>
                    <a:pt x="4241429" y="368299"/>
                  </a:moveTo>
                  <a:lnTo>
                    <a:pt x="4236036" y="368299"/>
                  </a:lnTo>
                  <a:lnTo>
                    <a:pt x="4236036" y="346721"/>
                  </a:lnTo>
                  <a:lnTo>
                    <a:pt x="4241429" y="346721"/>
                  </a:lnTo>
                  <a:lnTo>
                    <a:pt x="4241429" y="368299"/>
                  </a:lnTo>
                  <a:close/>
                </a:path>
                <a:path w="5038724" h="1857375">
                  <a:moveTo>
                    <a:pt x="4012235" y="341326"/>
                  </a:moveTo>
                  <a:lnTo>
                    <a:pt x="4006842" y="341326"/>
                  </a:lnTo>
                  <a:lnTo>
                    <a:pt x="4006842" y="319747"/>
                  </a:lnTo>
                  <a:lnTo>
                    <a:pt x="4012235" y="319747"/>
                  </a:lnTo>
                  <a:lnTo>
                    <a:pt x="4012235" y="341326"/>
                  </a:lnTo>
                  <a:close/>
                </a:path>
                <a:path w="5038724" h="1857375">
                  <a:moveTo>
                    <a:pt x="4033806" y="346721"/>
                  </a:moveTo>
                  <a:lnTo>
                    <a:pt x="3985271" y="346721"/>
                  </a:lnTo>
                  <a:lnTo>
                    <a:pt x="3985271" y="341326"/>
                  </a:lnTo>
                  <a:lnTo>
                    <a:pt x="4033806" y="341326"/>
                  </a:lnTo>
                  <a:lnTo>
                    <a:pt x="4033806" y="346721"/>
                  </a:lnTo>
                  <a:close/>
                </a:path>
                <a:path w="5038724" h="1857375">
                  <a:moveTo>
                    <a:pt x="4012235" y="368299"/>
                  </a:moveTo>
                  <a:lnTo>
                    <a:pt x="4006842" y="368299"/>
                  </a:lnTo>
                  <a:lnTo>
                    <a:pt x="4006842" y="346721"/>
                  </a:lnTo>
                  <a:lnTo>
                    <a:pt x="4012235" y="346721"/>
                  </a:lnTo>
                  <a:lnTo>
                    <a:pt x="4012235" y="368299"/>
                  </a:lnTo>
                  <a:close/>
                </a:path>
                <a:path w="5038724" h="1857375">
                  <a:moveTo>
                    <a:pt x="4356026" y="455963"/>
                  </a:moveTo>
                  <a:lnTo>
                    <a:pt x="4350633" y="455963"/>
                  </a:lnTo>
                  <a:lnTo>
                    <a:pt x="4350633" y="434384"/>
                  </a:lnTo>
                  <a:lnTo>
                    <a:pt x="4356026" y="434384"/>
                  </a:lnTo>
                  <a:lnTo>
                    <a:pt x="4356026" y="455963"/>
                  </a:lnTo>
                  <a:close/>
                </a:path>
                <a:path w="5038724" h="1857375">
                  <a:moveTo>
                    <a:pt x="4377597" y="461358"/>
                  </a:moveTo>
                  <a:lnTo>
                    <a:pt x="4329062" y="461358"/>
                  </a:lnTo>
                  <a:lnTo>
                    <a:pt x="4329062" y="455963"/>
                  </a:lnTo>
                  <a:lnTo>
                    <a:pt x="4377597" y="455963"/>
                  </a:lnTo>
                  <a:lnTo>
                    <a:pt x="4377597" y="461358"/>
                  </a:lnTo>
                  <a:close/>
                </a:path>
                <a:path w="5038724" h="1857375">
                  <a:moveTo>
                    <a:pt x="4356026" y="482937"/>
                  </a:moveTo>
                  <a:lnTo>
                    <a:pt x="4350633" y="482937"/>
                  </a:lnTo>
                  <a:lnTo>
                    <a:pt x="4350633" y="461358"/>
                  </a:lnTo>
                  <a:lnTo>
                    <a:pt x="4356026" y="461358"/>
                  </a:lnTo>
                  <a:lnTo>
                    <a:pt x="4356026" y="482937"/>
                  </a:lnTo>
                  <a:close/>
                </a:path>
                <a:path w="5038724" h="1857375">
                  <a:moveTo>
                    <a:pt x="4126832" y="455963"/>
                  </a:moveTo>
                  <a:lnTo>
                    <a:pt x="4121439" y="455963"/>
                  </a:lnTo>
                  <a:lnTo>
                    <a:pt x="4121439" y="434384"/>
                  </a:lnTo>
                  <a:lnTo>
                    <a:pt x="4126832" y="434384"/>
                  </a:lnTo>
                  <a:lnTo>
                    <a:pt x="4126832" y="455963"/>
                  </a:lnTo>
                  <a:close/>
                </a:path>
                <a:path w="5038724" h="1857375">
                  <a:moveTo>
                    <a:pt x="4148403" y="461358"/>
                  </a:moveTo>
                  <a:lnTo>
                    <a:pt x="4099868" y="461358"/>
                  </a:lnTo>
                  <a:lnTo>
                    <a:pt x="4099868" y="455963"/>
                  </a:lnTo>
                  <a:lnTo>
                    <a:pt x="4148403" y="455963"/>
                  </a:lnTo>
                  <a:lnTo>
                    <a:pt x="4148403" y="461358"/>
                  </a:lnTo>
                  <a:close/>
                </a:path>
                <a:path w="5038724" h="1857375">
                  <a:moveTo>
                    <a:pt x="4126832" y="482937"/>
                  </a:moveTo>
                  <a:lnTo>
                    <a:pt x="4121439" y="482937"/>
                  </a:lnTo>
                  <a:lnTo>
                    <a:pt x="4121439" y="461358"/>
                  </a:lnTo>
                  <a:lnTo>
                    <a:pt x="4126832" y="461358"/>
                  </a:lnTo>
                  <a:lnTo>
                    <a:pt x="4126832" y="482937"/>
                  </a:lnTo>
                  <a:close/>
                </a:path>
                <a:path w="5038724" h="1857375">
                  <a:moveTo>
                    <a:pt x="3897638" y="455963"/>
                  </a:moveTo>
                  <a:lnTo>
                    <a:pt x="3892246" y="455963"/>
                  </a:lnTo>
                  <a:lnTo>
                    <a:pt x="3892246" y="434384"/>
                  </a:lnTo>
                  <a:lnTo>
                    <a:pt x="3897638" y="434384"/>
                  </a:lnTo>
                  <a:lnTo>
                    <a:pt x="3897638" y="455963"/>
                  </a:lnTo>
                  <a:close/>
                </a:path>
                <a:path w="5038724" h="1857375">
                  <a:moveTo>
                    <a:pt x="3919210" y="461358"/>
                  </a:moveTo>
                  <a:lnTo>
                    <a:pt x="3870674" y="461358"/>
                  </a:lnTo>
                  <a:lnTo>
                    <a:pt x="3870674" y="455963"/>
                  </a:lnTo>
                  <a:lnTo>
                    <a:pt x="3919210" y="455963"/>
                  </a:lnTo>
                  <a:lnTo>
                    <a:pt x="3919210" y="461358"/>
                  </a:lnTo>
                  <a:close/>
                </a:path>
                <a:path w="5038724" h="1857375">
                  <a:moveTo>
                    <a:pt x="3897638" y="482937"/>
                  </a:moveTo>
                  <a:lnTo>
                    <a:pt x="3892246" y="482937"/>
                  </a:lnTo>
                  <a:lnTo>
                    <a:pt x="3892246" y="461358"/>
                  </a:lnTo>
                  <a:lnTo>
                    <a:pt x="3897638" y="461358"/>
                  </a:lnTo>
                  <a:lnTo>
                    <a:pt x="3897638" y="482937"/>
                  </a:lnTo>
                  <a:close/>
                </a:path>
                <a:path w="5038724" h="1857375">
                  <a:moveTo>
                    <a:pt x="4241429" y="570600"/>
                  </a:moveTo>
                  <a:lnTo>
                    <a:pt x="4236036" y="570600"/>
                  </a:lnTo>
                  <a:lnTo>
                    <a:pt x="4236036" y="549022"/>
                  </a:lnTo>
                  <a:lnTo>
                    <a:pt x="4241429" y="549022"/>
                  </a:lnTo>
                  <a:lnTo>
                    <a:pt x="4241429" y="570600"/>
                  </a:lnTo>
                  <a:close/>
                </a:path>
                <a:path w="5038724" h="1857375">
                  <a:moveTo>
                    <a:pt x="4263000" y="575995"/>
                  </a:moveTo>
                  <a:lnTo>
                    <a:pt x="4214465" y="575995"/>
                  </a:lnTo>
                  <a:lnTo>
                    <a:pt x="4214465" y="570600"/>
                  </a:lnTo>
                  <a:lnTo>
                    <a:pt x="4263000" y="570600"/>
                  </a:lnTo>
                  <a:lnTo>
                    <a:pt x="4263000" y="575995"/>
                  </a:lnTo>
                  <a:close/>
                </a:path>
                <a:path w="5038724" h="1857375">
                  <a:moveTo>
                    <a:pt x="4241429" y="597574"/>
                  </a:moveTo>
                  <a:lnTo>
                    <a:pt x="4236036" y="597574"/>
                  </a:lnTo>
                  <a:lnTo>
                    <a:pt x="4236036" y="575995"/>
                  </a:lnTo>
                  <a:lnTo>
                    <a:pt x="4241429" y="575995"/>
                  </a:lnTo>
                  <a:lnTo>
                    <a:pt x="4241429" y="597574"/>
                  </a:lnTo>
                  <a:close/>
                </a:path>
                <a:path w="5038724" h="1857375">
                  <a:moveTo>
                    <a:pt x="4012235" y="570600"/>
                  </a:moveTo>
                  <a:lnTo>
                    <a:pt x="4006842" y="570600"/>
                  </a:lnTo>
                  <a:lnTo>
                    <a:pt x="4006842" y="549022"/>
                  </a:lnTo>
                  <a:lnTo>
                    <a:pt x="4012235" y="549022"/>
                  </a:lnTo>
                  <a:lnTo>
                    <a:pt x="4012235" y="570600"/>
                  </a:lnTo>
                  <a:close/>
                </a:path>
                <a:path w="5038724" h="1857375">
                  <a:moveTo>
                    <a:pt x="4033806" y="575995"/>
                  </a:moveTo>
                  <a:lnTo>
                    <a:pt x="3985271" y="575995"/>
                  </a:lnTo>
                  <a:lnTo>
                    <a:pt x="3985271" y="570600"/>
                  </a:lnTo>
                  <a:lnTo>
                    <a:pt x="4033806" y="570600"/>
                  </a:lnTo>
                  <a:lnTo>
                    <a:pt x="4033806" y="575995"/>
                  </a:lnTo>
                  <a:close/>
                </a:path>
                <a:path w="5038724" h="1857375">
                  <a:moveTo>
                    <a:pt x="4012235" y="597574"/>
                  </a:moveTo>
                  <a:lnTo>
                    <a:pt x="4006842" y="597574"/>
                  </a:lnTo>
                  <a:lnTo>
                    <a:pt x="4006842" y="575995"/>
                  </a:lnTo>
                  <a:lnTo>
                    <a:pt x="4012235" y="575995"/>
                  </a:lnTo>
                  <a:lnTo>
                    <a:pt x="4012235" y="597574"/>
                  </a:lnTo>
                  <a:close/>
                </a:path>
                <a:path w="5038724" h="1857375">
                  <a:moveTo>
                    <a:pt x="4126832" y="685238"/>
                  </a:moveTo>
                  <a:lnTo>
                    <a:pt x="4121439" y="685238"/>
                  </a:lnTo>
                  <a:lnTo>
                    <a:pt x="4121439" y="663659"/>
                  </a:lnTo>
                  <a:lnTo>
                    <a:pt x="4126832" y="663659"/>
                  </a:lnTo>
                  <a:lnTo>
                    <a:pt x="4126832" y="685238"/>
                  </a:lnTo>
                  <a:close/>
                </a:path>
                <a:path w="5038724" h="1857375">
                  <a:moveTo>
                    <a:pt x="4148403" y="690632"/>
                  </a:moveTo>
                  <a:lnTo>
                    <a:pt x="4099868" y="690632"/>
                  </a:lnTo>
                  <a:lnTo>
                    <a:pt x="4099868" y="685238"/>
                  </a:lnTo>
                  <a:lnTo>
                    <a:pt x="4148403" y="685238"/>
                  </a:lnTo>
                  <a:lnTo>
                    <a:pt x="4148403" y="690632"/>
                  </a:lnTo>
                  <a:close/>
                </a:path>
                <a:path w="5038724" h="1857375">
                  <a:moveTo>
                    <a:pt x="4126832" y="712211"/>
                  </a:moveTo>
                  <a:lnTo>
                    <a:pt x="4121439" y="712211"/>
                  </a:lnTo>
                  <a:lnTo>
                    <a:pt x="4121439" y="690632"/>
                  </a:lnTo>
                  <a:lnTo>
                    <a:pt x="4126832" y="690632"/>
                  </a:lnTo>
                  <a:lnTo>
                    <a:pt x="4126832" y="712211"/>
                  </a:lnTo>
                  <a:close/>
                </a:path>
                <a:path w="5038724" h="1857375">
                  <a:moveTo>
                    <a:pt x="3897638" y="685238"/>
                  </a:moveTo>
                  <a:lnTo>
                    <a:pt x="3892246" y="685238"/>
                  </a:lnTo>
                  <a:lnTo>
                    <a:pt x="3892246" y="663659"/>
                  </a:lnTo>
                  <a:lnTo>
                    <a:pt x="3897638" y="663659"/>
                  </a:lnTo>
                  <a:lnTo>
                    <a:pt x="3897638" y="685238"/>
                  </a:lnTo>
                  <a:close/>
                </a:path>
                <a:path w="5038724" h="1857375">
                  <a:moveTo>
                    <a:pt x="3919210" y="690632"/>
                  </a:moveTo>
                  <a:lnTo>
                    <a:pt x="3870674" y="690632"/>
                  </a:lnTo>
                  <a:lnTo>
                    <a:pt x="3870674" y="685238"/>
                  </a:lnTo>
                  <a:lnTo>
                    <a:pt x="3919210" y="685238"/>
                  </a:lnTo>
                  <a:lnTo>
                    <a:pt x="3919210" y="690632"/>
                  </a:lnTo>
                  <a:close/>
                </a:path>
                <a:path w="5038724" h="1857375">
                  <a:moveTo>
                    <a:pt x="3897638" y="712211"/>
                  </a:moveTo>
                  <a:lnTo>
                    <a:pt x="3892246" y="712211"/>
                  </a:lnTo>
                  <a:lnTo>
                    <a:pt x="3892246" y="690632"/>
                  </a:lnTo>
                  <a:lnTo>
                    <a:pt x="3897638" y="690632"/>
                  </a:lnTo>
                  <a:lnTo>
                    <a:pt x="3897638" y="712211"/>
                  </a:lnTo>
                  <a:close/>
                </a:path>
                <a:path w="5038724" h="1857375">
                  <a:moveTo>
                    <a:pt x="4012235" y="799875"/>
                  </a:moveTo>
                  <a:lnTo>
                    <a:pt x="4006842" y="799875"/>
                  </a:lnTo>
                  <a:lnTo>
                    <a:pt x="4006842" y="778296"/>
                  </a:lnTo>
                  <a:lnTo>
                    <a:pt x="4012235" y="778296"/>
                  </a:lnTo>
                  <a:lnTo>
                    <a:pt x="4012235" y="799875"/>
                  </a:lnTo>
                  <a:close/>
                </a:path>
                <a:path w="5038724" h="1857375">
                  <a:moveTo>
                    <a:pt x="4033806" y="805269"/>
                  </a:moveTo>
                  <a:lnTo>
                    <a:pt x="3985271" y="805269"/>
                  </a:lnTo>
                  <a:lnTo>
                    <a:pt x="3985271" y="799875"/>
                  </a:lnTo>
                  <a:lnTo>
                    <a:pt x="4033806" y="799875"/>
                  </a:lnTo>
                  <a:lnTo>
                    <a:pt x="4033806" y="805269"/>
                  </a:lnTo>
                  <a:close/>
                </a:path>
                <a:path w="5038724" h="1857375">
                  <a:moveTo>
                    <a:pt x="4012235" y="826848"/>
                  </a:moveTo>
                  <a:lnTo>
                    <a:pt x="4006842" y="826848"/>
                  </a:lnTo>
                  <a:lnTo>
                    <a:pt x="4006842" y="805269"/>
                  </a:lnTo>
                  <a:lnTo>
                    <a:pt x="4012235" y="805269"/>
                  </a:lnTo>
                  <a:lnTo>
                    <a:pt x="4012235" y="826848"/>
                  </a:lnTo>
                  <a:close/>
                </a:path>
                <a:path w="5038724" h="1857375">
                  <a:moveTo>
                    <a:pt x="3691364" y="2809"/>
                  </a:moveTo>
                  <a:lnTo>
                    <a:pt x="3642829" y="2809"/>
                  </a:lnTo>
                  <a:lnTo>
                    <a:pt x="3642829" y="0"/>
                  </a:lnTo>
                  <a:lnTo>
                    <a:pt x="3691364" y="0"/>
                  </a:lnTo>
                  <a:lnTo>
                    <a:pt x="3691364" y="2809"/>
                  </a:lnTo>
                  <a:close/>
                </a:path>
                <a:path w="5038724" h="1857375">
                  <a:moveTo>
                    <a:pt x="3669793" y="24388"/>
                  </a:moveTo>
                  <a:lnTo>
                    <a:pt x="3664400" y="24388"/>
                  </a:lnTo>
                  <a:lnTo>
                    <a:pt x="3664400" y="2809"/>
                  </a:lnTo>
                  <a:lnTo>
                    <a:pt x="3669793" y="2809"/>
                  </a:lnTo>
                  <a:lnTo>
                    <a:pt x="3669793" y="24388"/>
                  </a:lnTo>
                  <a:close/>
                </a:path>
                <a:path w="5038724" h="1857375">
                  <a:moveTo>
                    <a:pt x="3462171" y="2809"/>
                  </a:moveTo>
                  <a:lnTo>
                    <a:pt x="3413635" y="2809"/>
                  </a:lnTo>
                  <a:lnTo>
                    <a:pt x="3413635" y="0"/>
                  </a:lnTo>
                  <a:lnTo>
                    <a:pt x="3462171" y="0"/>
                  </a:lnTo>
                  <a:lnTo>
                    <a:pt x="3462171" y="2809"/>
                  </a:lnTo>
                  <a:close/>
                </a:path>
                <a:path w="5038724" h="1857375">
                  <a:moveTo>
                    <a:pt x="3440599" y="24388"/>
                  </a:moveTo>
                  <a:lnTo>
                    <a:pt x="3435207" y="24388"/>
                  </a:lnTo>
                  <a:lnTo>
                    <a:pt x="3435207" y="2809"/>
                  </a:lnTo>
                  <a:lnTo>
                    <a:pt x="3440599" y="2809"/>
                  </a:lnTo>
                  <a:lnTo>
                    <a:pt x="3440599" y="24388"/>
                  </a:lnTo>
                  <a:close/>
                </a:path>
                <a:path w="5038724" h="1857375">
                  <a:moveTo>
                    <a:pt x="3232977" y="2809"/>
                  </a:moveTo>
                  <a:lnTo>
                    <a:pt x="3184442" y="2809"/>
                  </a:lnTo>
                  <a:lnTo>
                    <a:pt x="3184442" y="0"/>
                  </a:lnTo>
                  <a:lnTo>
                    <a:pt x="3232977" y="0"/>
                  </a:lnTo>
                  <a:lnTo>
                    <a:pt x="3232977" y="2809"/>
                  </a:lnTo>
                  <a:close/>
                </a:path>
                <a:path w="5038724" h="1857375">
                  <a:moveTo>
                    <a:pt x="3211406" y="24388"/>
                  </a:moveTo>
                  <a:lnTo>
                    <a:pt x="3206013" y="24388"/>
                  </a:lnTo>
                  <a:lnTo>
                    <a:pt x="3206013" y="2809"/>
                  </a:lnTo>
                  <a:lnTo>
                    <a:pt x="3211406" y="2809"/>
                  </a:lnTo>
                  <a:lnTo>
                    <a:pt x="3211406" y="24388"/>
                  </a:lnTo>
                  <a:close/>
                </a:path>
                <a:path w="5038724" h="1857375">
                  <a:moveTo>
                    <a:pt x="3003783" y="2809"/>
                  </a:moveTo>
                  <a:lnTo>
                    <a:pt x="2955248" y="2809"/>
                  </a:lnTo>
                  <a:lnTo>
                    <a:pt x="2955248" y="0"/>
                  </a:lnTo>
                  <a:lnTo>
                    <a:pt x="3003783" y="0"/>
                  </a:lnTo>
                  <a:lnTo>
                    <a:pt x="3003783" y="2809"/>
                  </a:lnTo>
                  <a:close/>
                </a:path>
                <a:path w="5038724" h="1857375">
                  <a:moveTo>
                    <a:pt x="2982212" y="24388"/>
                  </a:moveTo>
                  <a:lnTo>
                    <a:pt x="2976820" y="24388"/>
                  </a:lnTo>
                  <a:lnTo>
                    <a:pt x="2976820" y="2809"/>
                  </a:lnTo>
                  <a:lnTo>
                    <a:pt x="2982212" y="2809"/>
                  </a:lnTo>
                  <a:lnTo>
                    <a:pt x="2982212" y="24388"/>
                  </a:lnTo>
                  <a:close/>
                </a:path>
                <a:path w="5038724" h="1857375">
                  <a:moveTo>
                    <a:pt x="3784390" y="112052"/>
                  </a:moveTo>
                  <a:lnTo>
                    <a:pt x="3778997" y="112052"/>
                  </a:lnTo>
                  <a:lnTo>
                    <a:pt x="3778997" y="90473"/>
                  </a:lnTo>
                  <a:lnTo>
                    <a:pt x="3784390" y="90473"/>
                  </a:lnTo>
                  <a:lnTo>
                    <a:pt x="3784390" y="112052"/>
                  </a:lnTo>
                  <a:close/>
                </a:path>
                <a:path w="5038724" h="1857375">
                  <a:moveTo>
                    <a:pt x="3805961" y="117446"/>
                  </a:moveTo>
                  <a:lnTo>
                    <a:pt x="3757426" y="117446"/>
                  </a:lnTo>
                  <a:lnTo>
                    <a:pt x="3757426" y="112052"/>
                  </a:lnTo>
                  <a:lnTo>
                    <a:pt x="3805961" y="112052"/>
                  </a:lnTo>
                  <a:lnTo>
                    <a:pt x="3805961" y="117446"/>
                  </a:lnTo>
                  <a:close/>
                </a:path>
                <a:path w="5038724" h="1857375">
                  <a:moveTo>
                    <a:pt x="3784390" y="139025"/>
                  </a:moveTo>
                  <a:lnTo>
                    <a:pt x="3778997" y="139025"/>
                  </a:lnTo>
                  <a:lnTo>
                    <a:pt x="3778997" y="117446"/>
                  </a:lnTo>
                  <a:lnTo>
                    <a:pt x="3784390" y="117446"/>
                  </a:lnTo>
                  <a:lnTo>
                    <a:pt x="3784390" y="139025"/>
                  </a:lnTo>
                  <a:close/>
                </a:path>
                <a:path w="5038724" h="1857375">
                  <a:moveTo>
                    <a:pt x="3555196" y="112052"/>
                  </a:moveTo>
                  <a:lnTo>
                    <a:pt x="3549803" y="112052"/>
                  </a:lnTo>
                  <a:lnTo>
                    <a:pt x="3549803" y="90473"/>
                  </a:lnTo>
                  <a:lnTo>
                    <a:pt x="3555196" y="90473"/>
                  </a:lnTo>
                  <a:lnTo>
                    <a:pt x="3555196" y="112052"/>
                  </a:lnTo>
                  <a:close/>
                </a:path>
                <a:path w="5038724" h="1857375">
                  <a:moveTo>
                    <a:pt x="3576767" y="117446"/>
                  </a:moveTo>
                  <a:lnTo>
                    <a:pt x="3528232" y="117446"/>
                  </a:lnTo>
                  <a:lnTo>
                    <a:pt x="3528232" y="112052"/>
                  </a:lnTo>
                  <a:lnTo>
                    <a:pt x="3576767" y="112052"/>
                  </a:lnTo>
                  <a:lnTo>
                    <a:pt x="3576767" y="117446"/>
                  </a:lnTo>
                  <a:close/>
                </a:path>
                <a:path w="5038724" h="1857375">
                  <a:moveTo>
                    <a:pt x="3555196" y="139025"/>
                  </a:moveTo>
                  <a:lnTo>
                    <a:pt x="3549803" y="139025"/>
                  </a:lnTo>
                  <a:lnTo>
                    <a:pt x="3549803" y="117446"/>
                  </a:lnTo>
                  <a:lnTo>
                    <a:pt x="3555196" y="117446"/>
                  </a:lnTo>
                  <a:lnTo>
                    <a:pt x="3555196" y="139025"/>
                  </a:lnTo>
                  <a:close/>
                </a:path>
                <a:path w="5038724" h="1857375">
                  <a:moveTo>
                    <a:pt x="3326003" y="112052"/>
                  </a:moveTo>
                  <a:lnTo>
                    <a:pt x="3320610" y="112052"/>
                  </a:lnTo>
                  <a:lnTo>
                    <a:pt x="3320610" y="90473"/>
                  </a:lnTo>
                  <a:lnTo>
                    <a:pt x="3326003" y="90473"/>
                  </a:lnTo>
                  <a:lnTo>
                    <a:pt x="3326003" y="112052"/>
                  </a:lnTo>
                  <a:close/>
                </a:path>
                <a:path w="5038724" h="1857375">
                  <a:moveTo>
                    <a:pt x="3347574" y="117446"/>
                  </a:moveTo>
                  <a:lnTo>
                    <a:pt x="3299039" y="117446"/>
                  </a:lnTo>
                  <a:lnTo>
                    <a:pt x="3299039" y="112052"/>
                  </a:lnTo>
                  <a:lnTo>
                    <a:pt x="3347574" y="112052"/>
                  </a:lnTo>
                  <a:lnTo>
                    <a:pt x="3347574" y="117446"/>
                  </a:lnTo>
                  <a:close/>
                </a:path>
                <a:path w="5038724" h="1857375">
                  <a:moveTo>
                    <a:pt x="3326003" y="139025"/>
                  </a:moveTo>
                  <a:lnTo>
                    <a:pt x="3320610" y="139025"/>
                  </a:lnTo>
                  <a:lnTo>
                    <a:pt x="3320610" y="117446"/>
                  </a:lnTo>
                  <a:lnTo>
                    <a:pt x="3326003" y="117446"/>
                  </a:lnTo>
                  <a:lnTo>
                    <a:pt x="3326003" y="139025"/>
                  </a:lnTo>
                  <a:close/>
                </a:path>
                <a:path w="5038724" h="1857375">
                  <a:moveTo>
                    <a:pt x="3096809" y="112052"/>
                  </a:moveTo>
                  <a:lnTo>
                    <a:pt x="3091416" y="112052"/>
                  </a:lnTo>
                  <a:lnTo>
                    <a:pt x="3091416" y="90473"/>
                  </a:lnTo>
                  <a:lnTo>
                    <a:pt x="3096809" y="90473"/>
                  </a:lnTo>
                  <a:lnTo>
                    <a:pt x="3096809" y="112052"/>
                  </a:lnTo>
                  <a:close/>
                </a:path>
                <a:path w="5038724" h="1857375">
                  <a:moveTo>
                    <a:pt x="3118380" y="117446"/>
                  </a:moveTo>
                  <a:lnTo>
                    <a:pt x="3069845" y="117446"/>
                  </a:lnTo>
                  <a:lnTo>
                    <a:pt x="3069845" y="112052"/>
                  </a:lnTo>
                  <a:lnTo>
                    <a:pt x="3118380" y="112052"/>
                  </a:lnTo>
                  <a:lnTo>
                    <a:pt x="3118380" y="117446"/>
                  </a:lnTo>
                  <a:close/>
                </a:path>
                <a:path w="5038724" h="1857375">
                  <a:moveTo>
                    <a:pt x="3096809" y="139025"/>
                  </a:moveTo>
                  <a:lnTo>
                    <a:pt x="3091416" y="139025"/>
                  </a:lnTo>
                  <a:lnTo>
                    <a:pt x="3091416" y="117446"/>
                  </a:lnTo>
                  <a:lnTo>
                    <a:pt x="3096809" y="117446"/>
                  </a:lnTo>
                  <a:lnTo>
                    <a:pt x="3096809" y="139025"/>
                  </a:lnTo>
                  <a:close/>
                </a:path>
                <a:path w="5038724" h="1857375">
                  <a:moveTo>
                    <a:pt x="3669793" y="226689"/>
                  </a:moveTo>
                  <a:lnTo>
                    <a:pt x="3664400" y="226689"/>
                  </a:lnTo>
                  <a:lnTo>
                    <a:pt x="3664400" y="205110"/>
                  </a:lnTo>
                  <a:lnTo>
                    <a:pt x="3669793" y="205110"/>
                  </a:lnTo>
                  <a:lnTo>
                    <a:pt x="3669793" y="226689"/>
                  </a:lnTo>
                  <a:close/>
                </a:path>
                <a:path w="5038724" h="1857375">
                  <a:moveTo>
                    <a:pt x="3691364" y="232083"/>
                  </a:moveTo>
                  <a:lnTo>
                    <a:pt x="3642829" y="232083"/>
                  </a:lnTo>
                  <a:lnTo>
                    <a:pt x="3642829" y="226689"/>
                  </a:lnTo>
                  <a:lnTo>
                    <a:pt x="3691364" y="226689"/>
                  </a:lnTo>
                  <a:lnTo>
                    <a:pt x="3691364" y="232083"/>
                  </a:lnTo>
                  <a:close/>
                </a:path>
                <a:path w="5038724" h="1857375">
                  <a:moveTo>
                    <a:pt x="3669793" y="253662"/>
                  </a:moveTo>
                  <a:lnTo>
                    <a:pt x="3664400" y="253662"/>
                  </a:lnTo>
                  <a:lnTo>
                    <a:pt x="3664400" y="232083"/>
                  </a:lnTo>
                  <a:lnTo>
                    <a:pt x="3669793" y="232083"/>
                  </a:lnTo>
                  <a:lnTo>
                    <a:pt x="3669793" y="253662"/>
                  </a:lnTo>
                  <a:close/>
                </a:path>
                <a:path w="5038724" h="1857375">
                  <a:moveTo>
                    <a:pt x="3440599" y="226689"/>
                  </a:moveTo>
                  <a:lnTo>
                    <a:pt x="3435207" y="226689"/>
                  </a:lnTo>
                  <a:lnTo>
                    <a:pt x="3435207" y="205110"/>
                  </a:lnTo>
                  <a:lnTo>
                    <a:pt x="3440599" y="205110"/>
                  </a:lnTo>
                  <a:lnTo>
                    <a:pt x="3440599" y="226689"/>
                  </a:lnTo>
                  <a:close/>
                </a:path>
                <a:path w="5038724" h="1857375">
                  <a:moveTo>
                    <a:pt x="3462171" y="232083"/>
                  </a:moveTo>
                  <a:lnTo>
                    <a:pt x="3413635" y="232083"/>
                  </a:lnTo>
                  <a:lnTo>
                    <a:pt x="3413635" y="226689"/>
                  </a:lnTo>
                  <a:lnTo>
                    <a:pt x="3462171" y="226689"/>
                  </a:lnTo>
                  <a:lnTo>
                    <a:pt x="3462171" y="232083"/>
                  </a:lnTo>
                  <a:close/>
                </a:path>
                <a:path w="5038724" h="1857375">
                  <a:moveTo>
                    <a:pt x="3440599" y="253662"/>
                  </a:moveTo>
                  <a:lnTo>
                    <a:pt x="3435207" y="253662"/>
                  </a:lnTo>
                  <a:lnTo>
                    <a:pt x="3435207" y="232083"/>
                  </a:lnTo>
                  <a:lnTo>
                    <a:pt x="3440599" y="232083"/>
                  </a:lnTo>
                  <a:lnTo>
                    <a:pt x="3440599" y="253662"/>
                  </a:lnTo>
                  <a:close/>
                </a:path>
                <a:path w="5038724" h="1857375">
                  <a:moveTo>
                    <a:pt x="3211406" y="226689"/>
                  </a:moveTo>
                  <a:lnTo>
                    <a:pt x="3206013" y="226689"/>
                  </a:lnTo>
                  <a:lnTo>
                    <a:pt x="3206013" y="205110"/>
                  </a:lnTo>
                  <a:lnTo>
                    <a:pt x="3211406" y="205110"/>
                  </a:lnTo>
                  <a:lnTo>
                    <a:pt x="3211406" y="226689"/>
                  </a:lnTo>
                  <a:close/>
                </a:path>
                <a:path w="5038724" h="1857375">
                  <a:moveTo>
                    <a:pt x="3232977" y="232083"/>
                  </a:moveTo>
                  <a:lnTo>
                    <a:pt x="3184442" y="232083"/>
                  </a:lnTo>
                  <a:lnTo>
                    <a:pt x="3184442" y="226689"/>
                  </a:lnTo>
                  <a:lnTo>
                    <a:pt x="3232977" y="226689"/>
                  </a:lnTo>
                  <a:lnTo>
                    <a:pt x="3232977" y="232083"/>
                  </a:lnTo>
                  <a:close/>
                </a:path>
                <a:path w="5038724" h="1857375">
                  <a:moveTo>
                    <a:pt x="3211406" y="253662"/>
                  </a:moveTo>
                  <a:lnTo>
                    <a:pt x="3206013" y="253662"/>
                  </a:lnTo>
                  <a:lnTo>
                    <a:pt x="3206013" y="232083"/>
                  </a:lnTo>
                  <a:lnTo>
                    <a:pt x="3211406" y="232083"/>
                  </a:lnTo>
                  <a:lnTo>
                    <a:pt x="3211406" y="253662"/>
                  </a:lnTo>
                  <a:close/>
                </a:path>
                <a:path w="5038724" h="1857375">
                  <a:moveTo>
                    <a:pt x="2982212" y="226689"/>
                  </a:moveTo>
                  <a:lnTo>
                    <a:pt x="2976820" y="226689"/>
                  </a:lnTo>
                  <a:lnTo>
                    <a:pt x="2976820" y="205110"/>
                  </a:lnTo>
                  <a:lnTo>
                    <a:pt x="2982212" y="205110"/>
                  </a:lnTo>
                  <a:lnTo>
                    <a:pt x="2982212" y="226689"/>
                  </a:lnTo>
                  <a:close/>
                </a:path>
                <a:path w="5038724" h="1857375">
                  <a:moveTo>
                    <a:pt x="3003783" y="232083"/>
                  </a:moveTo>
                  <a:lnTo>
                    <a:pt x="2955248" y="232083"/>
                  </a:lnTo>
                  <a:lnTo>
                    <a:pt x="2955248" y="226689"/>
                  </a:lnTo>
                  <a:lnTo>
                    <a:pt x="3003783" y="226689"/>
                  </a:lnTo>
                  <a:lnTo>
                    <a:pt x="3003783" y="232083"/>
                  </a:lnTo>
                  <a:close/>
                </a:path>
                <a:path w="5038724" h="1857375">
                  <a:moveTo>
                    <a:pt x="2982212" y="253662"/>
                  </a:moveTo>
                  <a:lnTo>
                    <a:pt x="2976820" y="253662"/>
                  </a:lnTo>
                  <a:lnTo>
                    <a:pt x="2976820" y="232083"/>
                  </a:lnTo>
                  <a:lnTo>
                    <a:pt x="2982212" y="232083"/>
                  </a:lnTo>
                  <a:lnTo>
                    <a:pt x="2982212" y="253662"/>
                  </a:lnTo>
                  <a:close/>
                </a:path>
                <a:path w="5038724" h="1857375">
                  <a:moveTo>
                    <a:pt x="3784390" y="341326"/>
                  </a:moveTo>
                  <a:lnTo>
                    <a:pt x="3778997" y="341326"/>
                  </a:lnTo>
                  <a:lnTo>
                    <a:pt x="3778997" y="319747"/>
                  </a:lnTo>
                  <a:lnTo>
                    <a:pt x="3784390" y="319747"/>
                  </a:lnTo>
                  <a:lnTo>
                    <a:pt x="3784390" y="341326"/>
                  </a:lnTo>
                  <a:close/>
                </a:path>
                <a:path w="5038724" h="1857375">
                  <a:moveTo>
                    <a:pt x="3805961" y="346721"/>
                  </a:moveTo>
                  <a:lnTo>
                    <a:pt x="3757426" y="346721"/>
                  </a:lnTo>
                  <a:lnTo>
                    <a:pt x="3757426" y="341326"/>
                  </a:lnTo>
                  <a:lnTo>
                    <a:pt x="3805961" y="341326"/>
                  </a:lnTo>
                  <a:lnTo>
                    <a:pt x="3805961" y="346721"/>
                  </a:lnTo>
                  <a:close/>
                </a:path>
                <a:path w="5038724" h="1857375">
                  <a:moveTo>
                    <a:pt x="3784390" y="368299"/>
                  </a:moveTo>
                  <a:lnTo>
                    <a:pt x="3778997" y="368299"/>
                  </a:lnTo>
                  <a:lnTo>
                    <a:pt x="3778997" y="346721"/>
                  </a:lnTo>
                  <a:lnTo>
                    <a:pt x="3784390" y="346721"/>
                  </a:lnTo>
                  <a:lnTo>
                    <a:pt x="3784390" y="368299"/>
                  </a:lnTo>
                  <a:close/>
                </a:path>
                <a:path w="5038724" h="1857375">
                  <a:moveTo>
                    <a:pt x="3555196" y="341326"/>
                  </a:moveTo>
                  <a:lnTo>
                    <a:pt x="3549803" y="341326"/>
                  </a:lnTo>
                  <a:lnTo>
                    <a:pt x="3549803" y="319747"/>
                  </a:lnTo>
                  <a:lnTo>
                    <a:pt x="3555196" y="319747"/>
                  </a:lnTo>
                  <a:lnTo>
                    <a:pt x="3555196" y="341326"/>
                  </a:lnTo>
                  <a:close/>
                </a:path>
                <a:path w="5038724" h="1857375">
                  <a:moveTo>
                    <a:pt x="3576767" y="346721"/>
                  </a:moveTo>
                  <a:lnTo>
                    <a:pt x="3528232" y="346721"/>
                  </a:lnTo>
                  <a:lnTo>
                    <a:pt x="3528232" y="341326"/>
                  </a:lnTo>
                  <a:lnTo>
                    <a:pt x="3576767" y="341326"/>
                  </a:lnTo>
                  <a:lnTo>
                    <a:pt x="3576767" y="346721"/>
                  </a:lnTo>
                  <a:close/>
                </a:path>
                <a:path w="5038724" h="1857375">
                  <a:moveTo>
                    <a:pt x="3555196" y="368299"/>
                  </a:moveTo>
                  <a:lnTo>
                    <a:pt x="3549803" y="368299"/>
                  </a:lnTo>
                  <a:lnTo>
                    <a:pt x="3549803" y="346721"/>
                  </a:lnTo>
                  <a:lnTo>
                    <a:pt x="3555196" y="346721"/>
                  </a:lnTo>
                  <a:lnTo>
                    <a:pt x="3555196" y="368299"/>
                  </a:lnTo>
                  <a:close/>
                </a:path>
                <a:path w="5038724" h="1857375">
                  <a:moveTo>
                    <a:pt x="3326003" y="341326"/>
                  </a:moveTo>
                  <a:lnTo>
                    <a:pt x="3320610" y="341326"/>
                  </a:lnTo>
                  <a:lnTo>
                    <a:pt x="3320610" y="319747"/>
                  </a:lnTo>
                  <a:lnTo>
                    <a:pt x="3326003" y="319747"/>
                  </a:lnTo>
                  <a:lnTo>
                    <a:pt x="3326003" y="341326"/>
                  </a:lnTo>
                  <a:close/>
                </a:path>
                <a:path w="5038724" h="1857375">
                  <a:moveTo>
                    <a:pt x="3347574" y="346721"/>
                  </a:moveTo>
                  <a:lnTo>
                    <a:pt x="3299039" y="346721"/>
                  </a:lnTo>
                  <a:lnTo>
                    <a:pt x="3299039" y="341326"/>
                  </a:lnTo>
                  <a:lnTo>
                    <a:pt x="3347574" y="341326"/>
                  </a:lnTo>
                  <a:lnTo>
                    <a:pt x="3347574" y="346721"/>
                  </a:lnTo>
                  <a:close/>
                </a:path>
                <a:path w="5038724" h="1857375">
                  <a:moveTo>
                    <a:pt x="3326003" y="368299"/>
                  </a:moveTo>
                  <a:lnTo>
                    <a:pt x="3320610" y="368299"/>
                  </a:lnTo>
                  <a:lnTo>
                    <a:pt x="3320610" y="346721"/>
                  </a:lnTo>
                  <a:lnTo>
                    <a:pt x="3326003" y="346721"/>
                  </a:lnTo>
                  <a:lnTo>
                    <a:pt x="3326003" y="368299"/>
                  </a:lnTo>
                  <a:close/>
                </a:path>
                <a:path w="5038724" h="1857375">
                  <a:moveTo>
                    <a:pt x="3096809" y="341326"/>
                  </a:moveTo>
                  <a:lnTo>
                    <a:pt x="3091416" y="341326"/>
                  </a:lnTo>
                  <a:lnTo>
                    <a:pt x="3091416" y="319747"/>
                  </a:lnTo>
                  <a:lnTo>
                    <a:pt x="3096809" y="319747"/>
                  </a:lnTo>
                  <a:lnTo>
                    <a:pt x="3096809" y="341326"/>
                  </a:lnTo>
                  <a:close/>
                </a:path>
                <a:path w="5038724" h="1857375">
                  <a:moveTo>
                    <a:pt x="3118380" y="346721"/>
                  </a:moveTo>
                  <a:lnTo>
                    <a:pt x="3069845" y="346721"/>
                  </a:lnTo>
                  <a:lnTo>
                    <a:pt x="3069845" y="341326"/>
                  </a:lnTo>
                  <a:lnTo>
                    <a:pt x="3118380" y="341326"/>
                  </a:lnTo>
                  <a:lnTo>
                    <a:pt x="3118380" y="346721"/>
                  </a:lnTo>
                  <a:close/>
                </a:path>
                <a:path w="5038724" h="1857375">
                  <a:moveTo>
                    <a:pt x="3096809" y="368299"/>
                  </a:moveTo>
                  <a:lnTo>
                    <a:pt x="3091416" y="368299"/>
                  </a:lnTo>
                  <a:lnTo>
                    <a:pt x="3091416" y="346721"/>
                  </a:lnTo>
                  <a:lnTo>
                    <a:pt x="3096809" y="346721"/>
                  </a:lnTo>
                  <a:lnTo>
                    <a:pt x="3096809" y="368299"/>
                  </a:lnTo>
                  <a:close/>
                </a:path>
                <a:path w="5038724" h="1857375">
                  <a:moveTo>
                    <a:pt x="3669793" y="455963"/>
                  </a:moveTo>
                  <a:lnTo>
                    <a:pt x="3664400" y="455963"/>
                  </a:lnTo>
                  <a:lnTo>
                    <a:pt x="3664400" y="434384"/>
                  </a:lnTo>
                  <a:lnTo>
                    <a:pt x="3669793" y="434384"/>
                  </a:lnTo>
                  <a:lnTo>
                    <a:pt x="3669793" y="455963"/>
                  </a:lnTo>
                  <a:close/>
                </a:path>
                <a:path w="5038724" h="1857375">
                  <a:moveTo>
                    <a:pt x="3691364" y="461358"/>
                  </a:moveTo>
                  <a:lnTo>
                    <a:pt x="3642829" y="461358"/>
                  </a:lnTo>
                  <a:lnTo>
                    <a:pt x="3642829" y="455963"/>
                  </a:lnTo>
                  <a:lnTo>
                    <a:pt x="3691364" y="455963"/>
                  </a:lnTo>
                  <a:lnTo>
                    <a:pt x="3691364" y="461358"/>
                  </a:lnTo>
                  <a:close/>
                </a:path>
                <a:path w="5038724" h="1857375">
                  <a:moveTo>
                    <a:pt x="3669793" y="482937"/>
                  </a:moveTo>
                  <a:lnTo>
                    <a:pt x="3664400" y="482937"/>
                  </a:lnTo>
                  <a:lnTo>
                    <a:pt x="3664400" y="461358"/>
                  </a:lnTo>
                  <a:lnTo>
                    <a:pt x="3669793" y="461358"/>
                  </a:lnTo>
                  <a:lnTo>
                    <a:pt x="3669793" y="482937"/>
                  </a:lnTo>
                  <a:close/>
                </a:path>
                <a:path w="5038724" h="1857375">
                  <a:moveTo>
                    <a:pt x="3440599" y="455963"/>
                  </a:moveTo>
                  <a:lnTo>
                    <a:pt x="3435207" y="455963"/>
                  </a:lnTo>
                  <a:lnTo>
                    <a:pt x="3435207" y="434384"/>
                  </a:lnTo>
                  <a:lnTo>
                    <a:pt x="3440599" y="434384"/>
                  </a:lnTo>
                  <a:lnTo>
                    <a:pt x="3440599" y="455963"/>
                  </a:lnTo>
                  <a:close/>
                </a:path>
                <a:path w="5038724" h="1857375">
                  <a:moveTo>
                    <a:pt x="3462171" y="461358"/>
                  </a:moveTo>
                  <a:lnTo>
                    <a:pt x="3413635" y="461358"/>
                  </a:lnTo>
                  <a:lnTo>
                    <a:pt x="3413635" y="455963"/>
                  </a:lnTo>
                  <a:lnTo>
                    <a:pt x="3462171" y="455963"/>
                  </a:lnTo>
                  <a:lnTo>
                    <a:pt x="3462171" y="461358"/>
                  </a:lnTo>
                  <a:close/>
                </a:path>
                <a:path w="5038724" h="1857375">
                  <a:moveTo>
                    <a:pt x="3440599" y="482937"/>
                  </a:moveTo>
                  <a:lnTo>
                    <a:pt x="3435207" y="482937"/>
                  </a:lnTo>
                  <a:lnTo>
                    <a:pt x="3435207" y="461358"/>
                  </a:lnTo>
                  <a:lnTo>
                    <a:pt x="3440599" y="461358"/>
                  </a:lnTo>
                  <a:lnTo>
                    <a:pt x="3440599" y="482937"/>
                  </a:lnTo>
                  <a:close/>
                </a:path>
                <a:path w="5038724" h="1857375">
                  <a:moveTo>
                    <a:pt x="3211406" y="455963"/>
                  </a:moveTo>
                  <a:lnTo>
                    <a:pt x="3206013" y="455963"/>
                  </a:lnTo>
                  <a:lnTo>
                    <a:pt x="3206013" y="434384"/>
                  </a:lnTo>
                  <a:lnTo>
                    <a:pt x="3211406" y="434384"/>
                  </a:lnTo>
                  <a:lnTo>
                    <a:pt x="3211406" y="455963"/>
                  </a:lnTo>
                  <a:close/>
                </a:path>
                <a:path w="5038724" h="1857375">
                  <a:moveTo>
                    <a:pt x="3232977" y="461358"/>
                  </a:moveTo>
                  <a:lnTo>
                    <a:pt x="3184442" y="461358"/>
                  </a:lnTo>
                  <a:lnTo>
                    <a:pt x="3184442" y="455963"/>
                  </a:lnTo>
                  <a:lnTo>
                    <a:pt x="3232977" y="455963"/>
                  </a:lnTo>
                  <a:lnTo>
                    <a:pt x="3232977" y="461358"/>
                  </a:lnTo>
                  <a:close/>
                </a:path>
                <a:path w="5038724" h="1857375">
                  <a:moveTo>
                    <a:pt x="3211406" y="482937"/>
                  </a:moveTo>
                  <a:lnTo>
                    <a:pt x="3206013" y="482937"/>
                  </a:lnTo>
                  <a:lnTo>
                    <a:pt x="3206013" y="461358"/>
                  </a:lnTo>
                  <a:lnTo>
                    <a:pt x="3211406" y="461358"/>
                  </a:lnTo>
                  <a:lnTo>
                    <a:pt x="3211406" y="482937"/>
                  </a:lnTo>
                  <a:close/>
                </a:path>
                <a:path w="5038724" h="1857375">
                  <a:moveTo>
                    <a:pt x="2982212" y="455963"/>
                  </a:moveTo>
                  <a:lnTo>
                    <a:pt x="2976820" y="455963"/>
                  </a:lnTo>
                  <a:lnTo>
                    <a:pt x="2976820" y="434384"/>
                  </a:lnTo>
                  <a:lnTo>
                    <a:pt x="2982212" y="434384"/>
                  </a:lnTo>
                  <a:lnTo>
                    <a:pt x="2982212" y="455963"/>
                  </a:lnTo>
                  <a:close/>
                </a:path>
                <a:path w="5038724" h="1857375">
                  <a:moveTo>
                    <a:pt x="3003783" y="461358"/>
                  </a:moveTo>
                  <a:lnTo>
                    <a:pt x="2955248" y="461358"/>
                  </a:lnTo>
                  <a:lnTo>
                    <a:pt x="2955248" y="455963"/>
                  </a:lnTo>
                  <a:lnTo>
                    <a:pt x="3003783" y="455963"/>
                  </a:lnTo>
                  <a:lnTo>
                    <a:pt x="3003783" y="461358"/>
                  </a:lnTo>
                  <a:close/>
                </a:path>
                <a:path w="5038724" h="1857375">
                  <a:moveTo>
                    <a:pt x="2982212" y="482937"/>
                  </a:moveTo>
                  <a:lnTo>
                    <a:pt x="2976820" y="482937"/>
                  </a:lnTo>
                  <a:lnTo>
                    <a:pt x="2976820" y="461358"/>
                  </a:lnTo>
                  <a:lnTo>
                    <a:pt x="2982212" y="461358"/>
                  </a:lnTo>
                  <a:lnTo>
                    <a:pt x="2982212" y="482937"/>
                  </a:lnTo>
                  <a:close/>
                </a:path>
                <a:path w="5038724" h="1857375">
                  <a:moveTo>
                    <a:pt x="3784390" y="570600"/>
                  </a:moveTo>
                  <a:lnTo>
                    <a:pt x="3778997" y="570600"/>
                  </a:lnTo>
                  <a:lnTo>
                    <a:pt x="3778997" y="549022"/>
                  </a:lnTo>
                  <a:lnTo>
                    <a:pt x="3784390" y="549022"/>
                  </a:lnTo>
                  <a:lnTo>
                    <a:pt x="3784390" y="570600"/>
                  </a:lnTo>
                  <a:close/>
                </a:path>
                <a:path w="5038724" h="1857375">
                  <a:moveTo>
                    <a:pt x="3805961" y="575995"/>
                  </a:moveTo>
                  <a:lnTo>
                    <a:pt x="3757426" y="575995"/>
                  </a:lnTo>
                  <a:lnTo>
                    <a:pt x="3757426" y="570600"/>
                  </a:lnTo>
                  <a:lnTo>
                    <a:pt x="3805961" y="570600"/>
                  </a:lnTo>
                  <a:lnTo>
                    <a:pt x="3805961" y="575995"/>
                  </a:lnTo>
                  <a:close/>
                </a:path>
                <a:path w="5038724" h="1857375">
                  <a:moveTo>
                    <a:pt x="3784390" y="597574"/>
                  </a:moveTo>
                  <a:lnTo>
                    <a:pt x="3778997" y="597574"/>
                  </a:lnTo>
                  <a:lnTo>
                    <a:pt x="3778997" y="575995"/>
                  </a:lnTo>
                  <a:lnTo>
                    <a:pt x="3784390" y="575995"/>
                  </a:lnTo>
                  <a:lnTo>
                    <a:pt x="3784390" y="597574"/>
                  </a:lnTo>
                  <a:close/>
                </a:path>
                <a:path w="5038724" h="1857375">
                  <a:moveTo>
                    <a:pt x="3555196" y="570600"/>
                  </a:moveTo>
                  <a:lnTo>
                    <a:pt x="3549803" y="570600"/>
                  </a:lnTo>
                  <a:lnTo>
                    <a:pt x="3549803" y="549022"/>
                  </a:lnTo>
                  <a:lnTo>
                    <a:pt x="3555196" y="549022"/>
                  </a:lnTo>
                  <a:lnTo>
                    <a:pt x="3555196" y="570600"/>
                  </a:lnTo>
                  <a:close/>
                </a:path>
                <a:path w="5038724" h="1857375">
                  <a:moveTo>
                    <a:pt x="3576767" y="575995"/>
                  </a:moveTo>
                  <a:lnTo>
                    <a:pt x="3528232" y="575995"/>
                  </a:lnTo>
                  <a:lnTo>
                    <a:pt x="3528232" y="570600"/>
                  </a:lnTo>
                  <a:lnTo>
                    <a:pt x="3576767" y="570600"/>
                  </a:lnTo>
                  <a:lnTo>
                    <a:pt x="3576767" y="575995"/>
                  </a:lnTo>
                  <a:close/>
                </a:path>
                <a:path w="5038724" h="1857375">
                  <a:moveTo>
                    <a:pt x="3555196" y="597574"/>
                  </a:moveTo>
                  <a:lnTo>
                    <a:pt x="3549803" y="597574"/>
                  </a:lnTo>
                  <a:lnTo>
                    <a:pt x="3549803" y="575995"/>
                  </a:lnTo>
                  <a:lnTo>
                    <a:pt x="3555196" y="575995"/>
                  </a:lnTo>
                  <a:lnTo>
                    <a:pt x="3555196" y="597574"/>
                  </a:lnTo>
                  <a:close/>
                </a:path>
                <a:path w="5038724" h="1857375">
                  <a:moveTo>
                    <a:pt x="3326003" y="570600"/>
                  </a:moveTo>
                  <a:lnTo>
                    <a:pt x="3320610" y="570600"/>
                  </a:lnTo>
                  <a:lnTo>
                    <a:pt x="3320610" y="549022"/>
                  </a:lnTo>
                  <a:lnTo>
                    <a:pt x="3326003" y="549022"/>
                  </a:lnTo>
                  <a:lnTo>
                    <a:pt x="3326003" y="570600"/>
                  </a:lnTo>
                  <a:close/>
                </a:path>
                <a:path w="5038724" h="1857375">
                  <a:moveTo>
                    <a:pt x="3347574" y="575995"/>
                  </a:moveTo>
                  <a:lnTo>
                    <a:pt x="3299039" y="575995"/>
                  </a:lnTo>
                  <a:lnTo>
                    <a:pt x="3299039" y="570600"/>
                  </a:lnTo>
                  <a:lnTo>
                    <a:pt x="3347574" y="570600"/>
                  </a:lnTo>
                  <a:lnTo>
                    <a:pt x="3347574" y="575995"/>
                  </a:lnTo>
                  <a:close/>
                </a:path>
                <a:path w="5038724" h="1857375">
                  <a:moveTo>
                    <a:pt x="3326003" y="597574"/>
                  </a:moveTo>
                  <a:lnTo>
                    <a:pt x="3320610" y="597574"/>
                  </a:lnTo>
                  <a:lnTo>
                    <a:pt x="3320610" y="575995"/>
                  </a:lnTo>
                  <a:lnTo>
                    <a:pt x="3326003" y="575995"/>
                  </a:lnTo>
                  <a:lnTo>
                    <a:pt x="3326003" y="597574"/>
                  </a:lnTo>
                  <a:close/>
                </a:path>
                <a:path w="5038724" h="1857375">
                  <a:moveTo>
                    <a:pt x="3096809" y="570600"/>
                  </a:moveTo>
                  <a:lnTo>
                    <a:pt x="3091416" y="570600"/>
                  </a:lnTo>
                  <a:lnTo>
                    <a:pt x="3091416" y="549022"/>
                  </a:lnTo>
                  <a:lnTo>
                    <a:pt x="3096809" y="549022"/>
                  </a:lnTo>
                  <a:lnTo>
                    <a:pt x="3096809" y="570600"/>
                  </a:lnTo>
                  <a:close/>
                </a:path>
                <a:path w="5038724" h="1857375">
                  <a:moveTo>
                    <a:pt x="3118380" y="575995"/>
                  </a:moveTo>
                  <a:lnTo>
                    <a:pt x="3069845" y="575995"/>
                  </a:lnTo>
                  <a:lnTo>
                    <a:pt x="3069845" y="570600"/>
                  </a:lnTo>
                  <a:lnTo>
                    <a:pt x="3118380" y="570600"/>
                  </a:lnTo>
                  <a:lnTo>
                    <a:pt x="3118380" y="575995"/>
                  </a:lnTo>
                  <a:close/>
                </a:path>
                <a:path w="5038724" h="1857375">
                  <a:moveTo>
                    <a:pt x="3096809" y="597574"/>
                  </a:moveTo>
                  <a:lnTo>
                    <a:pt x="3091416" y="597574"/>
                  </a:lnTo>
                  <a:lnTo>
                    <a:pt x="3091416" y="575995"/>
                  </a:lnTo>
                  <a:lnTo>
                    <a:pt x="3096809" y="575995"/>
                  </a:lnTo>
                  <a:lnTo>
                    <a:pt x="3096809" y="597574"/>
                  </a:lnTo>
                  <a:close/>
                </a:path>
                <a:path w="5038724" h="1857375">
                  <a:moveTo>
                    <a:pt x="3669793" y="685238"/>
                  </a:moveTo>
                  <a:lnTo>
                    <a:pt x="3664400" y="685238"/>
                  </a:lnTo>
                  <a:lnTo>
                    <a:pt x="3664400" y="663659"/>
                  </a:lnTo>
                  <a:lnTo>
                    <a:pt x="3669793" y="663659"/>
                  </a:lnTo>
                  <a:lnTo>
                    <a:pt x="3669793" y="685238"/>
                  </a:lnTo>
                  <a:close/>
                </a:path>
                <a:path w="5038724" h="1857375">
                  <a:moveTo>
                    <a:pt x="3691364" y="690632"/>
                  </a:moveTo>
                  <a:lnTo>
                    <a:pt x="3642829" y="690632"/>
                  </a:lnTo>
                  <a:lnTo>
                    <a:pt x="3642829" y="685238"/>
                  </a:lnTo>
                  <a:lnTo>
                    <a:pt x="3691364" y="685238"/>
                  </a:lnTo>
                  <a:lnTo>
                    <a:pt x="3691364" y="690632"/>
                  </a:lnTo>
                  <a:close/>
                </a:path>
                <a:path w="5038724" h="1857375">
                  <a:moveTo>
                    <a:pt x="3669793" y="712211"/>
                  </a:moveTo>
                  <a:lnTo>
                    <a:pt x="3664400" y="712211"/>
                  </a:lnTo>
                  <a:lnTo>
                    <a:pt x="3664400" y="690632"/>
                  </a:lnTo>
                  <a:lnTo>
                    <a:pt x="3669793" y="690632"/>
                  </a:lnTo>
                  <a:lnTo>
                    <a:pt x="3669793" y="712211"/>
                  </a:lnTo>
                  <a:close/>
                </a:path>
                <a:path w="5038724" h="1857375">
                  <a:moveTo>
                    <a:pt x="3440599" y="685238"/>
                  </a:moveTo>
                  <a:lnTo>
                    <a:pt x="3435207" y="685238"/>
                  </a:lnTo>
                  <a:lnTo>
                    <a:pt x="3435207" y="663659"/>
                  </a:lnTo>
                  <a:lnTo>
                    <a:pt x="3440599" y="663659"/>
                  </a:lnTo>
                  <a:lnTo>
                    <a:pt x="3440599" y="685238"/>
                  </a:lnTo>
                  <a:close/>
                </a:path>
                <a:path w="5038724" h="1857375">
                  <a:moveTo>
                    <a:pt x="3462171" y="690632"/>
                  </a:moveTo>
                  <a:lnTo>
                    <a:pt x="3413635" y="690632"/>
                  </a:lnTo>
                  <a:lnTo>
                    <a:pt x="3413635" y="685238"/>
                  </a:lnTo>
                  <a:lnTo>
                    <a:pt x="3462171" y="685238"/>
                  </a:lnTo>
                  <a:lnTo>
                    <a:pt x="3462171" y="690632"/>
                  </a:lnTo>
                  <a:close/>
                </a:path>
                <a:path w="5038724" h="1857375">
                  <a:moveTo>
                    <a:pt x="3440599" y="712211"/>
                  </a:moveTo>
                  <a:lnTo>
                    <a:pt x="3435207" y="712211"/>
                  </a:lnTo>
                  <a:lnTo>
                    <a:pt x="3435207" y="690632"/>
                  </a:lnTo>
                  <a:lnTo>
                    <a:pt x="3440599" y="690632"/>
                  </a:lnTo>
                  <a:lnTo>
                    <a:pt x="3440599" y="712211"/>
                  </a:lnTo>
                  <a:close/>
                </a:path>
                <a:path w="5038724" h="1857375">
                  <a:moveTo>
                    <a:pt x="3211406" y="685238"/>
                  </a:moveTo>
                  <a:lnTo>
                    <a:pt x="3206013" y="685238"/>
                  </a:lnTo>
                  <a:lnTo>
                    <a:pt x="3206013" y="663659"/>
                  </a:lnTo>
                  <a:lnTo>
                    <a:pt x="3211406" y="663659"/>
                  </a:lnTo>
                  <a:lnTo>
                    <a:pt x="3211406" y="685238"/>
                  </a:lnTo>
                  <a:close/>
                </a:path>
                <a:path w="5038724" h="1857375">
                  <a:moveTo>
                    <a:pt x="3232977" y="690632"/>
                  </a:moveTo>
                  <a:lnTo>
                    <a:pt x="3184442" y="690632"/>
                  </a:lnTo>
                  <a:lnTo>
                    <a:pt x="3184442" y="685238"/>
                  </a:lnTo>
                  <a:lnTo>
                    <a:pt x="3232977" y="685238"/>
                  </a:lnTo>
                  <a:lnTo>
                    <a:pt x="3232977" y="690632"/>
                  </a:lnTo>
                  <a:close/>
                </a:path>
                <a:path w="5038724" h="1857375">
                  <a:moveTo>
                    <a:pt x="3211406" y="712211"/>
                  </a:moveTo>
                  <a:lnTo>
                    <a:pt x="3206013" y="712211"/>
                  </a:lnTo>
                  <a:lnTo>
                    <a:pt x="3206013" y="690632"/>
                  </a:lnTo>
                  <a:lnTo>
                    <a:pt x="3211406" y="690632"/>
                  </a:lnTo>
                  <a:lnTo>
                    <a:pt x="3211406" y="712211"/>
                  </a:lnTo>
                  <a:close/>
                </a:path>
                <a:path w="5038724" h="1857375">
                  <a:moveTo>
                    <a:pt x="2982212" y="685238"/>
                  </a:moveTo>
                  <a:lnTo>
                    <a:pt x="2976820" y="685238"/>
                  </a:lnTo>
                  <a:lnTo>
                    <a:pt x="2976820" y="663659"/>
                  </a:lnTo>
                  <a:lnTo>
                    <a:pt x="2982212" y="663659"/>
                  </a:lnTo>
                  <a:lnTo>
                    <a:pt x="2982212" y="685238"/>
                  </a:lnTo>
                  <a:close/>
                </a:path>
                <a:path w="5038724" h="1857375">
                  <a:moveTo>
                    <a:pt x="3003783" y="690632"/>
                  </a:moveTo>
                  <a:lnTo>
                    <a:pt x="2955248" y="690632"/>
                  </a:lnTo>
                  <a:lnTo>
                    <a:pt x="2955248" y="685238"/>
                  </a:lnTo>
                  <a:lnTo>
                    <a:pt x="3003783" y="685238"/>
                  </a:lnTo>
                  <a:lnTo>
                    <a:pt x="3003783" y="690632"/>
                  </a:lnTo>
                  <a:close/>
                </a:path>
                <a:path w="5038724" h="1857375">
                  <a:moveTo>
                    <a:pt x="2982212" y="712211"/>
                  </a:moveTo>
                  <a:lnTo>
                    <a:pt x="2976820" y="712211"/>
                  </a:lnTo>
                  <a:lnTo>
                    <a:pt x="2976820" y="690632"/>
                  </a:lnTo>
                  <a:lnTo>
                    <a:pt x="2982212" y="690632"/>
                  </a:lnTo>
                  <a:lnTo>
                    <a:pt x="2982212" y="712211"/>
                  </a:lnTo>
                  <a:close/>
                </a:path>
                <a:path w="5038724" h="1857375">
                  <a:moveTo>
                    <a:pt x="3669793" y="913163"/>
                  </a:moveTo>
                  <a:lnTo>
                    <a:pt x="3664400" y="913163"/>
                  </a:lnTo>
                  <a:lnTo>
                    <a:pt x="3664400" y="891585"/>
                  </a:lnTo>
                  <a:lnTo>
                    <a:pt x="3669793" y="891585"/>
                  </a:lnTo>
                  <a:lnTo>
                    <a:pt x="3669793" y="913163"/>
                  </a:lnTo>
                  <a:close/>
                </a:path>
                <a:path w="5038724" h="1857375">
                  <a:moveTo>
                    <a:pt x="3691364" y="918558"/>
                  </a:moveTo>
                  <a:lnTo>
                    <a:pt x="3642829" y="918558"/>
                  </a:lnTo>
                  <a:lnTo>
                    <a:pt x="3642829" y="913163"/>
                  </a:lnTo>
                  <a:lnTo>
                    <a:pt x="3691364" y="913163"/>
                  </a:lnTo>
                  <a:lnTo>
                    <a:pt x="3691364" y="918558"/>
                  </a:lnTo>
                  <a:close/>
                </a:path>
                <a:path w="5038724" h="1857375">
                  <a:moveTo>
                    <a:pt x="3784390" y="799875"/>
                  </a:moveTo>
                  <a:lnTo>
                    <a:pt x="3778997" y="799875"/>
                  </a:lnTo>
                  <a:lnTo>
                    <a:pt x="3778997" y="778296"/>
                  </a:lnTo>
                  <a:lnTo>
                    <a:pt x="3784390" y="778296"/>
                  </a:lnTo>
                  <a:lnTo>
                    <a:pt x="3784390" y="799875"/>
                  </a:lnTo>
                  <a:close/>
                </a:path>
                <a:path w="5038724" h="1857375">
                  <a:moveTo>
                    <a:pt x="3805961" y="805269"/>
                  </a:moveTo>
                  <a:lnTo>
                    <a:pt x="3757426" y="805269"/>
                  </a:lnTo>
                  <a:lnTo>
                    <a:pt x="3757426" y="799875"/>
                  </a:lnTo>
                  <a:lnTo>
                    <a:pt x="3805961" y="799875"/>
                  </a:lnTo>
                  <a:lnTo>
                    <a:pt x="3805961" y="805269"/>
                  </a:lnTo>
                  <a:close/>
                </a:path>
                <a:path w="5038724" h="1857375">
                  <a:moveTo>
                    <a:pt x="3784390" y="826848"/>
                  </a:moveTo>
                  <a:lnTo>
                    <a:pt x="3778997" y="826848"/>
                  </a:lnTo>
                  <a:lnTo>
                    <a:pt x="3778997" y="805269"/>
                  </a:lnTo>
                  <a:lnTo>
                    <a:pt x="3784390" y="805269"/>
                  </a:lnTo>
                  <a:lnTo>
                    <a:pt x="3784390" y="826848"/>
                  </a:lnTo>
                  <a:close/>
                </a:path>
                <a:path w="5038724" h="1857375">
                  <a:moveTo>
                    <a:pt x="3555196" y="799875"/>
                  </a:moveTo>
                  <a:lnTo>
                    <a:pt x="3549803" y="799875"/>
                  </a:lnTo>
                  <a:lnTo>
                    <a:pt x="3549803" y="778296"/>
                  </a:lnTo>
                  <a:lnTo>
                    <a:pt x="3555196" y="778296"/>
                  </a:lnTo>
                  <a:lnTo>
                    <a:pt x="3555196" y="799875"/>
                  </a:lnTo>
                  <a:close/>
                </a:path>
                <a:path w="5038724" h="1857375">
                  <a:moveTo>
                    <a:pt x="3576767" y="805269"/>
                  </a:moveTo>
                  <a:lnTo>
                    <a:pt x="3528232" y="805269"/>
                  </a:lnTo>
                  <a:lnTo>
                    <a:pt x="3528232" y="799875"/>
                  </a:lnTo>
                  <a:lnTo>
                    <a:pt x="3576767" y="799875"/>
                  </a:lnTo>
                  <a:lnTo>
                    <a:pt x="3576767" y="805269"/>
                  </a:lnTo>
                  <a:close/>
                </a:path>
                <a:path w="5038724" h="1857375">
                  <a:moveTo>
                    <a:pt x="3555196" y="826848"/>
                  </a:moveTo>
                  <a:lnTo>
                    <a:pt x="3549803" y="826848"/>
                  </a:lnTo>
                  <a:lnTo>
                    <a:pt x="3549803" y="805269"/>
                  </a:lnTo>
                  <a:lnTo>
                    <a:pt x="3555196" y="805269"/>
                  </a:lnTo>
                  <a:lnTo>
                    <a:pt x="3555196" y="826848"/>
                  </a:lnTo>
                  <a:close/>
                </a:path>
                <a:path w="5038724" h="1857375">
                  <a:moveTo>
                    <a:pt x="3326003" y="799875"/>
                  </a:moveTo>
                  <a:lnTo>
                    <a:pt x="3320610" y="799875"/>
                  </a:lnTo>
                  <a:lnTo>
                    <a:pt x="3320610" y="778296"/>
                  </a:lnTo>
                  <a:lnTo>
                    <a:pt x="3326003" y="778296"/>
                  </a:lnTo>
                  <a:lnTo>
                    <a:pt x="3326003" y="799875"/>
                  </a:lnTo>
                  <a:close/>
                </a:path>
                <a:path w="5038724" h="1857375">
                  <a:moveTo>
                    <a:pt x="3347574" y="805269"/>
                  </a:moveTo>
                  <a:lnTo>
                    <a:pt x="3299039" y="805269"/>
                  </a:lnTo>
                  <a:lnTo>
                    <a:pt x="3299039" y="799875"/>
                  </a:lnTo>
                  <a:lnTo>
                    <a:pt x="3347574" y="799875"/>
                  </a:lnTo>
                  <a:lnTo>
                    <a:pt x="3347574" y="805269"/>
                  </a:lnTo>
                  <a:close/>
                </a:path>
                <a:path w="5038724" h="1857375">
                  <a:moveTo>
                    <a:pt x="3326003" y="826848"/>
                  </a:moveTo>
                  <a:lnTo>
                    <a:pt x="3320610" y="826848"/>
                  </a:lnTo>
                  <a:lnTo>
                    <a:pt x="3320610" y="805269"/>
                  </a:lnTo>
                  <a:lnTo>
                    <a:pt x="3326003" y="805269"/>
                  </a:lnTo>
                  <a:lnTo>
                    <a:pt x="3326003" y="826848"/>
                  </a:lnTo>
                  <a:close/>
                </a:path>
                <a:path w="5038724" h="1857375">
                  <a:moveTo>
                    <a:pt x="3096809" y="799875"/>
                  </a:moveTo>
                  <a:lnTo>
                    <a:pt x="3091416" y="799875"/>
                  </a:lnTo>
                  <a:lnTo>
                    <a:pt x="3091416" y="778296"/>
                  </a:lnTo>
                  <a:lnTo>
                    <a:pt x="3096809" y="778296"/>
                  </a:lnTo>
                  <a:lnTo>
                    <a:pt x="3096809" y="799875"/>
                  </a:lnTo>
                  <a:close/>
                </a:path>
                <a:path w="5038724" h="1857375">
                  <a:moveTo>
                    <a:pt x="3118380" y="805269"/>
                  </a:moveTo>
                  <a:lnTo>
                    <a:pt x="3069845" y="805269"/>
                  </a:lnTo>
                  <a:lnTo>
                    <a:pt x="3069845" y="799875"/>
                  </a:lnTo>
                  <a:lnTo>
                    <a:pt x="3118380" y="799875"/>
                  </a:lnTo>
                  <a:lnTo>
                    <a:pt x="3118380" y="805269"/>
                  </a:lnTo>
                  <a:close/>
                </a:path>
                <a:path w="5038724" h="1857375">
                  <a:moveTo>
                    <a:pt x="3096809" y="826848"/>
                  </a:moveTo>
                  <a:lnTo>
                    <a:pt x="3091416" y="826848"/>
                  </a:lnTo>
                  <a:lnTo>
                    <a:pt x="3091416" y="805269"/>
                  </a:lnTo>
                  <a:lnTo>
                    <a:pt x="3096809" y="805269"/>
                  </a:lnTo>
                  <a:lnTo>
                    <a:pt x="3096809" y="826848"/>
                  </a:lnTo>
                  <a:close/>
                </a:path>
                <a:path w="5038724" h="1857375">
                  <a:moveTo>
                    <a:pt x="3440599" y="914512"/>
                  </a:moveTo>
                  <a:lnTo>
                    <a:pt x="3435207" y="914512"/>
                  </a:lnTo>
                  <a:lnTo>
                    <a:pt x="3435207" y="892933"/>
                  </a:lnTo>
                  <a:lnTo>
                    <a:pt x="3440599" y="892933"/>
                  </a:lnTo>
                  <a:lnTo>
                    <a:pt x="3440599" y="914512"/>
                  </a:lnTo>
                  <a:close/>
                </a:path>
                <a:path w="5038724" h="1857375">
                  <a:moveTo>
                    <a:pt x="3462171" y="919907"/>
                  </a:moveTo>
                  <a:lnTo>
                    <a:pt x="3413635" y="919907"/>
                  </a:lnTo>
                  <a:lnTo>
                    <a:pt x="3413635" y="914512"/>
                  </a:lnTo>
                  <a:lnTo>
                    <a:pt x="3462171" y="914512"/>
                  </a:lnTo>
                  <a:lnTo>
                    <a:pt x="3462171" y="919907"/>
                  </a:lnTo>
                  <a:close/>
                </a:path>
                <a:path w="5038724" h="1857375">
                  <a:moveTo>
                    <a:pt x="3440599" y="941485"/>
                  </a:moveTo>
                  <a:lnTo>
                    <a:pt x="3435207" y="941485"/>
                  </a:lnTo>
                  <a:lnTo>
                    <a:pt x="3435207" y="919907"/>
                  </a:lnTo>
                  <a:lnTo>
                    <a:pt x="3440599" y="919907"/>
                  </a:lnTo>
                  <a:lnTo>
                    <a:pt x="3440599" y="941485"/>
                  </a:lnTo>
                  <a:close/>
                </a:path>
                <a:path w="5038724" h="1857375">
                  <a:moveTo>
                    <a:pt x="3211406" y="914512"/>
                  </a:moveTo>
                  <a:lnTo>
                    <a:pt x="3206013" y="914512"/>
                  </a:lnTo>
                  <a:lnTo>
                    <a:pt x="3206013" y="892933"/>
                  </a:lnTo>
                  <a:lnTo>
                    <a:pt x="3211406" y="892933"/>
                  </a:lnTo>
                  <a:lnTo>
                    <a:pt x="3211406" y="914512"/>
                  </a:lnTo>
                  <a:close/>
                </a:path>
                <a:path w="5038724" h="1857375">
                  <a:moveTo>
                    <a:pt x="3232977" y="919907"/>
                  </a:moveTo>
                  <a:lnTo>
                    <a:pt x="3184442" y="919907"/>
                  </a:lnTo>
                  <a:lnTo>
                    <a:pt x="3184442" y="914512"/>
                  </a:lnTo>
                  <a:lnTo>
                    <a:pt x="3232977" y="914512"/>
                  </a:lnTo>
                  <a:lnTo>
                    <a:pt x="3232977" y="919907"/>
                  </a:lnTo>
                  <a:close/>
                </a:path>
                <a:path w="5038724" h="1857375">
                  <a:moveTo>
                    <a:pt x="3211406" y="941485"/>
                  </a:moveTo>
                  <a:lnTo>
                    <a:pt x="3206013" y="941485"/>
                  </a:lnTo>
                  <a:lnTo>
                    <a:pt x="3206013" y="919907"/>
                  </a:lnTo>
                  <a:lnTo>
                    <a:pt x="3211406" y="919907"/>
                  </a:lnTo>
                  <a:lnTo>
                    <a:pt x="3211406" y="941485"/>
                  </a:lnTo>
                  <a:close/>
                </a:path>
                <a:path w="5038724" h="1857375">
                  <a:moveTo>
                    <a:pt x="2982212" y="914512"/>
                  </a:moveTo>
                  <a:lnTo>
                    <a:pt x="2976820" y="914512"/>
                  </a:lnTo>
                  <a:lnTo>
                    <a:pt x="2976820" y="892933"/>
                  </a:lnTo>
                  <a:lnTo>
                    <a:pt x="2982212" y="892933"/>
                  </a:lnTo>
                  <a:lnTo>
                    <a:pt x="2982212" y="914512"/>
                  </a:lnTo>
                  <a:close/>
                </a:path>
                <a:path w="5038724" h="1857375">
                  <a:moveTo>
                    <a:pt x="3003783" y="919907"/>
                  </a:moveTo>
                  <a:lnTo>
                    <a:pt x="2955248" y="919907"/>
                  </a:lnTo>
                  <a:lnTo>
                    <a:pt x="2955248" y="914512"/>
                  </a:lnTo>
                  <a:lnTo>
                    <a:pt x="3003783" y="914512"/>
                  </a:lnTo>
                  <a:lnTo>
                    <a:pt x="3003783" y="919907"/>
                  </a:lnTo>
                  <a:close/>
                </a:path>
                <a:path w="5038724" h="1857375">
                  <a:moveTo>
                    <a:pt x="2982212" y="941485"/>
                  </a:moveTo>
                  <a:lnTo>
                    <a:pt x="2976820" y="941485"/>
                  </a:lnTo>
                  <a:lnTo>
                    <a:pt x="2976820" y="919907"/>
                  </a:lnTo>
                  <a:lnTo>
                    <a:pt x="2982212" y="919907"/>
                  </a:lnTo>
                  <a:lnTo>
                    <a:pt x="2982212" y="941485"/>
                  </a:lnTo>
                  <a:close/>
                </a:path>
                <a:path w="5038724" h="1857375">
                  <a:moveTo>
                    <a:pt x="3096809" y="1034544"/>
                  </a:moveTo>
                  <a:lnTo>
                    <a:pt x="3069845" y="1034544"/>
                  </a:lnTo>
                  <a:lnTo>
                    <a:pt x="3069845" y="1029149"/>
                  </a:lnTo>
                  <a:lnTo>
                    <a:pt x="3091416" y="1029149"/>
                  </a:lnTo>
                  <a:lnTo>
                    <a:pt x="3091416" y="1007570"/>
                  </a:lnTo>
                  <a:lnTo>
                    <a:pt x="3096809" y="1007570"/>
                  </a:lnTo>
                  <a:lnTo>
                    <a:pt x="3096809" y="1034544"/>
                  </a:lnTo>
                  <a:close/>
                </a:path>
                <a:path w="5038724" h="1857375">
                  <a:moveTo>
                    <a:pt x="2774590" y="2809"/>
                  </a:moveTo>
                  <a:lnTo>
                    <a:pt x="2726055" y="2809"/>
                  </a:lnTo>
                  <a:lnTo>
                    <a:pt x="2726055" y="0"/>
                  </a:lnTo>
                  <a:lnTo>
                    <a:pt x="2774590" y="0"/>
                  </a:lnTo>
                  <a:lnTo>
                    <a:pt x="2774590" y="2809"/>
                  </a:lnTo>
                  <a:close/>
                </a:path>
                <a:path w="5038724" h="1857375">
                  <a:moveTo>
                    <a:pt x="2753019" y="24388"/>
                  </a:moveTo>
                  <a:lnTo>
                    <a:pt x="2747626" y="24388"/>
                  </a:lnTo>
                  <a:lnTo>
                    <a:pt x="2747626" y="2809"/>
                  </a:lnTo>
                  <a:lnTo>
                    <a:pt x="2753019" y="2809"/>
                  </a:lnTo>
                  <a:lnTo>
                    <a:pt x="2753019" y="24388"/>
                  </a:lnTo>
                  <a:close/>
                </a:path>
                <a:path w="5038724" h="1857375">
                  <a:moveTo>
                    <a:pt x="2545396" y="2809"/>
                  </a:moveTo>
                  <a:lnTo>
                    <a:pt x="2496861" y="2809"/>
                  </a:lnTo>
                  <a:lnTo>
                    <a:pt x="2496861" y="0"/>
                  </a:lnTo>
                  <a:lnTo>
                    <a:pt x="2545396" y="0"/>
                  </a:lnTo>
                  <a:lnTo>
                    <a:pt x="2545396" y="2809"/>
                  </a:lnTo>
                  <a:close/>
                </a:path>
                <a:path w="5038724" h="1857375">
                  <a:moveTo>
                    <a:pt x="2523825" y="24388"/>
                  </a:moveTo>
                  <a:lnTo>
                    <a:pt x="2518432" y="24388"/>
                  </a:lnTo>
                  <a:lnTo>
                    <a:pt x="2518432" y="2809"/>
                  </a:lnTo>
                  <a:lnTo>
                    <a:pt x="2523825" y="2809"/>
                  </a:lnTo>
                  <a:lnTo>
                    <a:pt x="2523825" y="24388"/>
                  </a:lnTo>
                  <a:close/>
                </a:path>
                <a:path w="5038724" h="1857375">
                  <a:moveTo>
                    <a:pt x="2316203" y="2809"/>
                  </a:moveTo>
                  <a:lnTo>
                    <a:pt x="2267668" y="2809"/>
                  </a:lnTo>
                  <a:lnTo>
                    <a:pt x="2267668" y="0"/>
                  </a:lnTo>
                  <a:lnTo>
                    <a:pt x="2316203" y="0"/>
                  </a:lnTo>
                  <a:lnTo>
                    <a:pt x="2316203" y="2809"/>
                  </a:lnTo>
                  <a:close/>
                </a:path>
                <a:path w="5038724" h="1857375">
                  <a:moveTo>
                    <a:pt x="2294632" y="24388"/>
                  </a:moveTo>
                  <a:lnTo>
                    <a:pt x="2289239" y="24388"/>
                  </a:lnTo>
                  <a:lnTo>
                    <a:pt x="2289239" y="2809"/>
                  </a:lnTo>
                  <a:lnTo>
                    <a:pt x="2294632" y="2809"/>
                  </a:lnTo>
                  <a:lnTo>
                    <a:pt x="2294632" y="24388"/>
                  </a:lnTo>
                  <a:close/>
                </a:path>
                <a:path w="5038724" h="1857375">
                  <a:moveTo>
                    <a:pt x="2087009" y="2809"/>
                  </a:moveTo>
                  <a:lnTo>
                    <a:pt x="2038474" y="2809"/>
                  </a:lnTo>
                  <a:lnTo>
                    <a:pt x="2038474" y="0"/>
                  </a:lnTo>
                  <a:lnTo>
                    <a:pt x="2087009" y="0"/>
                  </a:lnTo>
                  <a:lnTo>
                    <a:pt x="2087009" y="2809"/>
                  </a:lnTo>
                  <a:close/>
                </a:path>
                <a:path w="5038724" h="1857375">
                  <a:moveTo>
                    <a:pt x="2065438" y="24388"/>
                  </a:moveTo>
                  <a:lnTo>
                    <a:pt x="2060045" y="24388"/>
                  </a:lnTo>
                  <a:lnTo>
                    <a:pt x="2060045" y="2809"/>
                  </a:lnTo>
                  <a:lnTo>
                    <a:pt x="2065438" y="2809"/>
                  </a:lnTo>
                  <a:lnTo>
                    <a:pt x="2065438" y="24388"/>
                  </a:lnTo>
                  <a:close/>
                </a:path>
                <a:path w="5038724" h="1857375">
                  <a:moveTo>
                    <a:pt x="2867616" y="112052"/>
                  </a:moveTo>
                  <a:lnTo>
                    <a:pt x="2862223" y="112052"/>
                  </a:lnTo>
                  <a:lnTo>
                    <a:pt x="2862223" y="90473"/>
                  </a:lnTo>
                  <a:lnTo>
                    <a:pt x="2867616" y="90473"/>
                  </a:lnTo>
                  <a:lnTo>
                    <a:pt x="2867616" y="112052"/>
                  </a:lnTo>
                  <a:close/>
                </a:path>
                <a:path w="5038724" h="1857375">
                  <a:moveTo>
                    <a:pt x="2889187" y="117446"/>
                  </a:moveTo>
                  <a:lnTo>
                    <a:pt x="2840652" y="117446"/>
                  </a:lnTo>
                  <a:lnTo>
                    <a:pt x="2840652" y="112052"/>
                  </a:lnTo>
                  <a:lnTo>
                    <a:pt x="2889187" y="112052"/>
                  </a:lnTo>
                  <a:lnTo>
                    <a:pt x="2889187" y="117446"/>
                  </a:lnTo>
                  <a:close/>
                </a:path>
                <a:path w="5038724" h="1857375">
                  <a:moveTo>
                    <a:pt x="2867616" y="139025"/>
                  </a:moveTo>
                  <a:lnTo>
                    <a:pt x="2862223" y="139025"/>
                  </a:lnTo>
                  <a:lnTo>
                    <a:pt x="2862223" y="117446"/>
                  </a:lnTo>
                  <a:lnTo>
                    <a:pt x="2867616" y="117446"/>
                  </a:lnTo>
                  <a:lnTo>
                    <a:pt x="2867616" y="139025"/>
                  </a:lnTo>
                  <a:close/>
                </a:path>
                <a:path w="5038724" h="1857375">
                  <a:moveTo>
                    <a:pt x="2638422" y="112052"/>
                  </a:moveTo>
                  <a:lnTo>
                    <a:pt x="2633029" y="112052"/>
                  </a:lnTo>
                  <a:lnTo>
                    <a:pt x="2633029" y="90473"/>
                  </a:lnTo>
                  <a:lnTo>
                    <a:pt x="2638422" y="90473"/>
                  </a:lnTo>
                  <a:lnTo>
                    <a:pt x="2638422" y="112052"/>
                  </a:lnTo>
                  <a:close/>
                </a:path>
                <a:path w="5038724" h="1857375">
                  <a:moveTo>
                    <a:pt x="2659993" y="117446"/>
                  </a:moveTo>
                  <a:lnTo>
                    <a:pt x="2611458" y="117446"/>
                  </a:lnTo>
                  <a:lnTo>
                    <a:pt x="2611458" y="112052"/>
                  </a:lnTo>
                  <a:lnTo>
                    <a:pt x="2659993" y="112052"/>
                  </a:lnTo>
                  <a:lnTo>
                    <a:pt x="2659993" y="117446"/>
                  </a:lnTo>
                  <a:close/>
                </a:path>
                <a:path w="5038724" h="1857375">
                  <a:moveTo>
                    <a:pt x="2638422" y="139025"/>
                  </a:moveTo>
                  <a:lnTo>
                    <a:pt x="2633029" y="139025"/>
                  </a:lnTo>
                  <a:lnTo>
                    <a:pt x="2633029" y="117446"/>
                  </a:lnTo>
                  <a:lnTo>
                    <a:pt x="2638422" y="117446"/>
                  </a:lnTo>
                  <a:lnTo>
                    <a:pt x="2638422" y="139025"/>
                  </a:lnTo>
                  <a:close/>
                </a:path>
                <a:path w="5038724" h="1857375">
                  <a:moveTo>
                    <a:pt x="2409228" y="112052"/>
                  </a:moveTo>
                  <a:lnTo>
                    <a:pt x="2403836" y="112052"/>
                  </a:lnTo>
                  <a:lnTo>
                    <a:pt x="2403836" y="90473"/>
                  </a:lnTo>
                  <a:lnTo>
                    <a:pt x="2409228" y="90473"/>
                  </a:lnTo>
                  <a:lnTo>
                    <a:pt x="2409228" y="112052"/>
                  </a:lnTo>
                  <a:close/>
                </a:path>
                <a:path w="5038724" h="1857375">
                  <a:moveTo>
                    <a:pt x="2430800" y="117446"/>
                  </a:moveTo>
                  <a:lnTo>
                    <a:pt x="2382264" y="117446"/>
                  </a:lnTo>
                  <a:lnTo>
                    <a:pt x="2382264" y="112052"/>
                  </a:lnTo>
                  <a:lnTo>
                    <a:pt x="2430800" y="112052"/>
                  </a:lnTo>
                  <a:lnTo>
                    <a:pt x="2430800" y="117446"/>
                  </a:lnTo>
                  <a:close/>
                </a:path>
                <a:path w="5038724" h="1857375">
                  <a:moveTo>
                    <a:pt x="2409228" y="139025"/>
                  </a:moveTo>
                  <a:lnTo>
                    <a:pt x="2403836" y="139025"/>
                  </a:lnTo>
                  <a:lnTo>
                    <a:pt x="2403836" y="117446"/>
                  </a:lnTo>
                  <a:lnTo>
                    <a:pt x="2409228" y="117446"/>
                  </a:lnTo>
                  <a:lnTo>
                    <a:pt x="2409228" y="139025"/>
                  </a:lnTo>
                  <a:close/>
                </a:path>
                <a:path w="5038724" h="1857375">
                  <a:moveTo>
                    <a:pt x="2180035" y="112052"/>
                  </a:moveTo>
                  <a:lnTo>
                    <a:pt x="2174642" y="112052"/>
                  </a:lnTo>
                  <a:lnTo>
                    <a:pt x="2174642" y="90473"/>
                  </a:lnTo>
                  <a:lnTo>
                    <a:pt x="2180035" y="90473"/>
                  </a:lnTo>
                  <a:lnTo>
                    <a:pt x="2180035" y="112052"/>
                  </a:lnTo>
                  <a:close/>
                </a:path>
                <a:path w="5038724" h="1857375">
                  <a:moveTo>
                    <a:pt x="2201606" y="117446"/>
                  </a:moveTo>
                  <a:lnTo>
                    <a:pt x="2153071" y="117446"/>
                  </a:lnTo>
                  <a:lnTo>
                    <a:pt x="2153071" y="112052"/>
                  </a:lnTo>
                  <a:lnTo>
                    <a:pt x="2201606" y="112052"/>
                  </a:lnTo>
                  <a:lnTo>
                    <a:pt x="2201606" y="117446"/>
                  </a:lnTo>
                  <a:close/>
                </a:path>
                <a:path w="5038724" h="1857375">
                  <a:moveTo>
                    <a:pt x="2180035" y="139025"/>
                  </a:moveTo>
                  <a:lnTo>
                    <a:pt x="2174642" y="139025"/>
                  </a:lnTo>
                  <a:lnTo>
                    <a:pt x="2174642" y="117446"/>
                  </a:lnTo>
                  <a:lnTo>
                    <a:pt x="2180035" y="117446"/>
                  </a:lnTo>
                  <a:lnTo>
                    <a:pt x="2180035" y="139025"/>
                  </a:lnTo>
                  <a:close/>
                </a:path>
                <a:path w="5038724" h="1857375">
                  <a:moveTo>
                    <a:pt x="2753019" y="226689"/>
                  </a:moveTo>
                  <a:lnTo>
                    <a:pt x="2747626" y="226689"/>
                  </a:lnTo>
                  <a:lnTo>
                    <a:pt x="2747626" y="205110"/>
                  </a:lnTo>
                  <a:lnTo>
                    <a:pt x="2753019" y="205110"/>
                  </a:lnTo>
                  <a:lnTo>
                    <a:pt x="2753019" y="226689"/>
                  </a:lnTo>
                  <a:close/>
                </a:path>
                <a:path w="5038724" h="1857375">
                  <a:moveTo>
                    <a:pt x="2774590" y="232083"/>
                  </a:moveTo>
                  <a:lnTo>
                    <a:pt x="2726055" y="232083"/>
                  </a:lnTo>
                  <a:lnTo>
                    <a:pt x="2726055" y="226689"/>
                  </a:lnTo>
                  <a:lnTo>
                    <a:pt x="2774590" y="226689"/>
                  </a:lnTo>
                  <a:lnTo>
                    <a:pt x="2774590" y="232083"/>
                  </a:lnTo>
                  <a:close/>
                </a:path>
                <a:path w="5038724" h="1857375">
                  <a:moveTo>
                    <a:pt x="2753019" y="253662"/>
                  </a:moveTo>
                  <a:lnTo>
                    <a:pt x="2747626" y="253662"/>
                  </a:lnTo>
                  <a:lnTo>
                    <a:pt x="2747626" y="232083"/>
                  </a:lnTo>
                  <a:lnTo>
                    <a:pt x="2753019" y="232083"/>
                  </a:lnTo>
                  <a:lnTo>
                    <a:pt x="2753019" y="253662"/>
                  </a:lnTo>
                  <a:close/>
                </a:path>
                <a:path w="5038724" h="1857375">
                  <a:moveTo>
                    <a:pt x="2523825" y="226689"/>
                  </a:moveTo>
                  <a:lnTo>
                    <a:pt x="2518432" y="226689"/>
                  </a:lnTo>
                  <a:lnTo>
                    <a:pt x="2518432" y="205110"/>
                  </a:lnTo>
                  <a:lnTo>
                    <a:pt x="2523825" y="205110"/>
                  </a:lnTo>
                  <a:lnTo>
                    <a:pt x="2523825" y="226689"/>
                  </a:lnTo>
                  <a:close/>
                </a:path>
                <a:path w="5038724" h="1857375">
                  <a:moveTo>
                    <a:pt x="2545396" y="232083"/>
                  </a:moveTo>
                  <a:lnTo>
                    <a:pt x="2496861" y="232083"/>
                  </a:lnTo>
                  <a:lnTo>
                    <a:pt x="2496861" y="226689"/>
                  </a:lnTo>
                  <a:lnTo>
                    <a:pt x="2545396" y="226689"/>
                  </a:lnTo>
                  <a:lnTo>
                    <a:pt x="2545396" y="232083"/>
                  </a:lnTo>
                  <a:close/>
                </a:path>
                <a:path w="5038724" h="1857375">
                  <a:moveTo>
                    <a:pt x="2523825" y="253662"/>
                  </a:moveTo>
                  <a:lnTo>
                    <a:pt x="2518432" y="253662"/>
                  </a:lnTo>
                  <a:lnTo>
                    <a:pt x="2518432" y="232083"/>
                  </a:lnTo>
                  <a:lnTo>
                    <a:pt x="2523825" y="232083"/>
                  </a:lnTo>
                  <a:lnTo>
                    <a:pt x="2523825" y="253662"/>
                  </a:lnTo>
                  <a:close/>
                </a:path>
                <a:path w="5038724" h="1857375">
                  <a:moveTo>
                    <a:pt x="2294632" y="226689"/>
                  </a:moveTo>
                  <a:lnTo>
                    <a:pt x="2289239" y="226689"/>
                  </a:lnTo>
                  <a:lnTo>
                    <a:pt x="2289239" y="205110"/>
                  </a:lnTo>
                  <a:lnTo>
                    <a:pt x="2294632" y="205110"/>
                  </a:lnTo>
                  <a:lnTo>
                    <a:pt x="2294632" y="226689"/>
                  </a:lnTo>
                  <a:close/>
                </a:path>
                <a:path w="5038724" h="1857375">
                  <a:moveTo>
                    <a:pt x="2316203" y="232083"/>
                  </a:moveTo>
                  <a:lnTo>
                    <a:pt x="2267668" y="232083"/>
                  </a:lnTo>
                  <a:lnTo>
                    <a:pt x="2267668" y="226689"/>
                  </a:lnTo>
                  <a:lnTo>
                    <a:pt x="2316203" y="226689"/>
                  </a:lnTo>
                  <a:lnTo>
                    <a:pt x="2316203" y="232083"/>
                  </a:lnTo>
                  <a:close/>
                </a:path>
                <a:path w="5038724" h="1857375">
                  <a:moveTo>
                    <a:pt x="2294632" y="253662"/>
                  </a:moveTo>
                  <a:lnTo>
                    <a:pt x="2289239" y="253662"/>
                  </a:lnTo>
                  <a:lnTo>
                    <a:pt x="2289239" y="232083"/>
                  </a:lnTo>
                  <a:lnTo>
                    <a:pt x="2294632" y="232083"/>
                  </a:lnTo>
                  <a:lnTo>
                    <a:pt x="2294632" y="253662"/>
                  </a:lnTo>
                  <a:close/>
                </a:path>
                <a:path w="5038724" h="1857375">
                  <a:moveTo>
                    <a:pt x="2065438" y="226689"/>
                  </a:moveTo>
                  <a:lnTo>
                    <a:pt x="2060045" y="226689"/>
                  </a:lnTo>
                  <a:lnTo>
                    <a:pt x="2060045" y="205110"/>
                  </a:lnTo>
                  <a:lnTo>
                    <a:pt x="2065438" y="205110"/>
                  </a:lnTo>
                  <a:lnTo>
                    <a:pt x="2065438" y="226689"/>
                  </a:lnTo>
                  <a:close/>
                </a:path>
                <a:path w="5038724" h="1857375">
                  <a:moveTo>
                    <a:pt x="2087009" y="232083"/>
                  </a:moveTo>
                  <a:lnTo>
                    <a:pt x="2038474" y="232083"/>
                  </a:lnTo>
                  <a:lnTo>
                    <a:pt x="2038474" y="226689"/>
                  </a:lnTo>
                  <a:lnTo>
                    <a:pt x="2087009" y="226689"/>
                  </a:lnTo>
                  <a:lnTo>
                    <a:pt x="2087009" y="232083"/>
                  </a:lnTo>
                  <a:close/>
                </a:path>
                <a:path w="5038724" h="1857375">
                  <a:moveTo>
                    <a:pt x="2065438" y="253662"/>
                  </a:moveTo>
                  <a:lnTo>
                    <a:pt x="2060045" y="253662"/>
                  </a:lnTo>
                  <a:lnTo>
                    <a:pt x="2060045" y="232083"/>
                  </a:lnTo>
                  <a:lnTo>
                    <a:pt x="2065438" y="232083"/>
                  </a:lnTo>
                  <a:lnTo>
                    <a:pt x="2065438" y="253662"/>
                  </a:lnTo>
                  <a:close/>
                </a:path>
                <a:path w="5038724" h="1857375">
                  <a:moveTo>
                    <a:pt x="2867616" y="341326"/>
                  </a:moveTo>
                  <a:lnTo>
                    <a:pt x="2862223" y="341326"/>
                  </a:lnTo>
                  <a:lnTo>
                    <a:pt x="2862223" y="319747"/>
                  </a:lnTo>
                  <a:lnTo>
                    <a:pt x="2867616" y="319747"/>
                  </a:lnTo>
                  <a:lnTo>
                    <a:pt x="2867616" y="341326"/>
                  </a:lnTo>
                  <a:close/>
                </a:path>
                <a:path w="5038724" h="1857375">
                  <a:moveTo>
                    <a:pt x="2889187" y="346721"/>
                  </a:moveTo>
                  <a:lnTo>
                    <a:pt x="2840652" y="346721"/>
                  </a:lnTo>
                  <a:lnTo>
                    <a:pt x="2840652" y="341326"/>
                  </a:lnTo>
                  <a:lnTo>
                    <a:pt x="2889187" y="341326"/>
                  </a:lnTo>
                  <a:lnTo>
                    <a:pt x="2889187" y="346721"/>
                  </a:lnTo>
                  <a:close/>
                </a:path>
                <a:path w="5038724" h="1857375">
                  <a:moveTo>
                    <a:pt x="2867616" y="368299"/>
                  </a:moveTo>
                  <a:lnTo>
                    <a:pt x="2862223" y="368299"/>
                  </a:lnTo>
                  <a:lnTo>
                    <a:pt x="2862223" y="346721"/>
                  </a:lnTo>
                  <a:lnTo>
                    <a:pt x="2867616" y="346721"/>
                  </a:lnTo>
                  <a:lnTo>
                    <a:pt x="2867616" y="368299"/>
                  </a:lnTo>
                  <a:close/>
                </a:path>
                <a:path w="5038724" h="1857375">
                  <a:moveTo>
                    <a:pt x="2638422" y="341326"/>
                  </a:moveTo>
                  <a:lnTo>
                    <a:pt x="2633029" y="341326"/>
                  </a:lnTo>
                  <a:lnTo>
                    <a:pt x="2633029" y="319747"/>
                  </a:lnTo>
                  <a:lnTo>
                    <a:pt x="2638422" y="319747"/>
                  </a:lnTo>
                  <a:lnTo>
                    <a:pt x="2638422" y="341326"/>
                  </a:lnTo>
                  <a:close/>
                </a:path>
                <a:path w="5038724" h="1857375">
                  <a:moveTo>
                    <a:pt x="2659993" y="346721"/>
                  </a:moveTo>
                  <a:lnTo>
                    <a:pt x="2611458" y="346721"/>
                  </a:lnTo>
                  <a:lnTo>
                    <a:pt x="2611458" y="341326"/>
                  </a:lnTo>
                  <a:lnTo>
                    <a:pt x="2659993" y="341326"/>
                  </a:lnTo>
                  <a:lnTo>
                    <a:pt x="2659993" y="346721"/>
                  </a:lnTo>
                  <a:close/>
                </a:path>
                <a:path w="5038724" h="1857375">
                  <a:moveTo>
                    <a:pt x="2638422" y="368299"/>
                  </a:moveTo>
                  <a:lnTo>
                    <a:pt x="2633029" y="368299"/>
                  </a:lnTo>
                  <a:lnTo>
                    <a:pt x="2633029" y="346721"/>
                  </a:lnTo>
                  <a:lnTo>
                    <a:pt x="2638422" y="346721"/>
                  </a:lnTo>
                  <a:lnTo>
                    <a:pt x="2638422" y="368299"/>
                  </a:lnTo>
                  <a:close/>
                </a:path>
                <a:path w="5038724" h="1857375">
                  <a:moveTo>
                    <a:pt x="2409228" y="341326"/>
                  </a:moveTo>
                  <a:lnTo>
                    <a:pt x="2403836" y="341326"/>
                  </a:lnTo>
                  <a:lnTo>
                    <a:pt x="2403836" y="319747"/>
                  </a:lnTo>
                  <a:lnTo>
                    <a:pt x="2409228" y="319747"/>
                  </a:lnTo>
                  <a:lnTo>
                    <a:pt x="2409228" y="341326"/>
                  </a:lnTo>
                  <a:close/>
                </a:path>
                <a:path w="5038724" h="1857375">
                  <a:moveTo>
                    <a:pt x="2430800" y="346721"/>
                  </a:moveTo>
                  <a:lnTo>
                    <a:pt x="2382264" y="346721"/>
                  </a:lnTo>
                  <a:lnTo>
                    <a:pt x="2382264" y="341326"/>
                  </a:lnTo>
                  <a:lnTo>
                    <a:pt x="2430800" y="341326"/>
                  </a:lnTo>
                  <a:lnTo>
                    <a:pt x="2430800" y="346721"/>
                  </a:lnTo>
                  <a:close/>
                </a:path>
                <a:path w="5038724" h="1857375">
                  <a:moveTo>
                    <a:pt x="2409228" y="368299"/>
                  </a:moveTo>
                  <a:lnTo>
                    <a:pt x="2403836" y="368299"/>
                  </a:lnTo>
                  <a:lnTo>
                    <a:pt x="2403836" y="346721"/>
                  </a:lnTo>
                  <a:lnTo>
                    <a:pt x="2409228" y="346721"/>
                  </a:lnTo>
                  <a:lnTo>
                    <a:pt x="2409228" y="368299"/>
                  </a:lnTo>
                  <a:close/>
                </a:path>
                <a:path w="5038724" h="1857375">
                  <a:moveTo>
                    <a:pt x="2180035" y="341326"/>
                  </a:moveTo>
                  <a:lnTo>
                    <a:pt x="2174642" y="341326"/>
                  </a:lnTo>
                  <a:lnTo>
                    <a:pt x="2174642" y="319747"/>
                  </a:lnTo>
                  <a:lnTo>
                    <a:pt x="2180035" y="319747"/>
                  </a:lnTo>
                  <a:lnTo>
                    <a:pt x="2180035" y="341326"/>
                  </a:lnTo>
                  <a:close/>
                </a:path>
                <a:path w="5038724" h="1857375">
                  <a:moveTo>
                    <a:pt x="2201606" y="346721"/>
                  </a:moveTo>
                  <a:lnTo>
                    <a:pt x="2153071" y="346721"/>
                  </a:lnTo>
                  <a:lnTo>
                    <a:pt x="2153071" y="341326"/>
                  </a:lnTo>
                  <a:lnTo>
                    <a:pt x="2201606" y="341326"/>
                  </a:lnTo>
                  <a:lnTo>
                    <a:pt x="2201606" y="346721"/>
                  </a:lnTo>
                  <a:close/>
                </a:path>
                <a:path w="5038724" h="1857375">
                  <a:moveTo>
                    <a:pt x="2180035" y="368299"/>
                  </a:moveTo>
                  <a:lnTo>
                    <a:pt x="2174642" y="368299"/>
                  </a:lnTo>
                  <a:lnTo>
                    <a:pt x="2174642" y="346721"/>
                  </a:lnTo>
                  <a:lnTo>
                    <a:pt x="2180035" y="346721"/>
                  </a:lnTo>
                  <a:lnTo>
                    <a:pt x="2180035" y="368299"/>
                  </a:lnTo>
                  <a:close/>
                </a:path>
                <a:path w="5038724" h="1857375">
                  <a:moveTo>
                    <a:pt x="2753019" y="455963"/>
                  </a:moveTo>
                  <a:lnTo>
                    <a:pt x="2747626" y="455963"/>
                  </a:lnTo>
                  <a:lnTo>
                    <a:pt x="2747626" y="434384"/>
                  </a:lnTo>
                  <a:lnTo>
                    <a:pt x="2753019" y="434384"/>
                  </a:lnTo>
                  <a:lnTo>
                    <a:pt x="2753019" y="455963"/>
                  </a:lnTo>
                  <a:close/>
                </a:path>
                <a:path w="5038724" h="1857375">
                  <a:moveTo>
                    <a:pt x="2774590" y="461358"/>
                  </a:moveTo>
                  <a:lnTo>
                    <a:pt x="2726055" y="461358"/>
                  </a:lnTo>
                  <a:lnTo>
                    <a:pt x="2726055" y="455963"/>
                  </a:lnTo>
                  <a:lnTo>
                    <a:pt x="2774590" y="455963"/>
                  </a:lnTo>
                  <a:lnTo>
                    <a:pt x="2774590" y="461358"/>
                  </a:lnTo>
                  <a:close/>
                </a:path>
                <a:path w="5038724" h="1857375">
                  <a:moveTo>
                    <a:pt x="2753019" y="482937"/>
                  </a:moveTo>
                  <a:lnTo>
                    <a:pt x="2747626" y="482937"/>
                  </a:lnTo>
                  <a:lnTo>
                    <a:pt x="2747626" y="461358"/>
                  </a:lnTo>
                  <a:lnTo>
                    <a:pt x="2753019" y="461358"/>
                  </a:lnTo>
                  <a:lnTo>
                    <a:pt x="2753019" y="482937"/>
                  </a:lnTo>
                  <a:close/>
                </a:path>
                <a:path w="5038724" h="1857375">
                  <a:moveTo>
                    <a:pt x="2523825" y="455963"/>
                  </a:moveTo>
                  <a:lnTo>
                    <a:pt x="2518432" y="455963"/>
                  </a:lnTo>
                  <a:lnTo>
                    <a:pt x="2518432" y="434384"/>
                  </a:lnTo>
                  <a:lnTo>
                    <a:pt x="2523825" y="434384"/>
                  </a:lnTo>
                  <a:lnTo>
                    <a:pt x="2523825" y="455963"/>
                  </a:lnTo>
                  <a:close/>
                </a:path>
                <a:path w="5038724" h="1857375">
                  <a:moveTo>
                    <a:pt x="2545396" y="461358"/>
                  </a:moveTo>
                  <a:lnTo>
                    <a:pt x="2496861" y="461358"/>
                  </a:lnTo>
                  <a:lnTo>
                    <a:pt x="2496861" y="455963"/>
                  </a:lnTo>
                  <a:lnTo>
                    <a:pt x="2545396" y="455963"/>
                  </a:lnTo>
                  <a:lnTo>
                    <a:pt x="2545396" y="461358"/>
                  </a:lnTo>
                  <a:close/>
                </a:path>
                <a:path w="5038724" h="1857375">
                  <a:moveTo>
                    <a:pt x="2523825" y="482937"/>
                  </a:moveTo>
                  <a:lnTo>
                    <a:pt x="2518432" y="482937"/>
                  </a:lnTo>
                  <a:lnTo>
                    <a:pt x="2518432" y="461358"/>
                  </a:lnTo>
                  <a:lnTo>
                    <a:pt x="2523825" y="461358"/>
                  </a:lnTo>
                  <a:lnTo>
                    <a:pt x="2523825" y="482937"/>
                  </a:lnTo>
                  <a:close/>
                </a:path>
                <a:path w="5038724" h="1857375">
                  <a:moveTo>
                    <a:pt x="2294632" y="455963"/>
                  </a:moveTo>
                  <a:lnTo>
                    <a:pt x="2289239" y="455963"/>
                  </a:lnTo>
                  <a:lnTo>
                    <a:pt x="2289239" y="434384"/>
                  </a:lnTo>
                  <a:lnTo>
                    <a:pt x="2294632" y="434384"/>
                  </a:lnTo>
                  <a:lnTo>
                    <a:pt x="2294632" y="455963"/>
                  </a:lnTo>
                  <a:close/>
                </a:path>
                <a:path w="5038724" h="1857375">
                  <a:moveTo>
                    <a:pt x="2316203" y="461358"/>
                  </a:moveTo>
                  <a:lnTo>
                    <a:pt x="2267668" y="461358"/>
                  </a:lnTo>
                  <a:lnTo>
                    <a:pt x="2267668" y="455963"/>
                  </a:lnTo>
                  <a:lnTo>
                    <a:pt x="2316203" y="455963"/>
                  </a:lnTo>
                  <a:lnTo>
                    <a:pt x="2316203" y="461358"/>
                  </a:lnTo>
                  <a:close/>
                </a:path>
                <a:path w="5038724" h="1857375">
                  <a:moveTo>
                    <a:pt x="2294632" y="482937"/>
                  </a:moveTo>
                  <a:lnTo>
                    <a:pt x="2289239" y="482937"/>
                  </a:lnTo>
                  <a:lnTo>
                    <a:pt x="2289239" y="461358"/>
                  </a:lnTo>
                  <a:lnTo>
                    <a:pt x="2294632" y="461358"/>
                  </a:lnTo>
                  <a:lnTo>
                    <a:pt x="2294632" y="482937"/>
                  </a:lnTo>
                  <a:close/>
                </a:path>
                <a:path w="5038724" h="1857375">
                  <a:moveTo>
                    <a:pt x="2065438" y="455963"/>
                  </a:moveTo>
                  <a:lnTo>
                    <a:pt x="2060045" y="455963"/>
                  </a:lnTo>
                  <a:lnTo>
                    <a:pt x="2060045" y="434384"/>
                  </a:lnTo>
                  <a:lnTo>
                    <a:pt x="2065438" y="434384"/>
                  </a:lnTo>
                  <a:lnTo>
                    <a:pt x="2065438" y="455963"/>
                  </a:lnTo>
                  <a:close/>
                </a:path>
                <a:path w="5038724" h="1857375">
                  <a:moveTo>
                    <a:pt x="2087009" y="461358"/>
                  </a:moveTo>
                  <a:lnTo>
                    <a:pt x="2038474" y="461358"/>
                  </a:lnTo>
                  <a:lnTo>
                    <a:pt x="2038474" y="455963"/>
                  </a:lnTo>
                  <a:lnTo>
                    <a:pt x="2087009" y="455963"/>
                  </a:lnTo>
                  <a:lnTo>
                    <a:pt x="2087009" y="461358"/>
                  </a:lnTo>
                  <a:close/>
                </a:path>
                <a:path w="5038724" h="1857375">
                  <a:moveTo>
                    <a:pt x="2065438" y="482937"/>
                  </a:moveTo>
                  <a:lnTo>
                    <a:pt x="2060045" y="482937"/>
                  </a:lnTo>
                  <a:lnTo>
                    <a:pt x="2060045" y="461358"/>
                  </a:lnTo>
                  <a:lnTo>
                    <a:pt x="2065438" y="461358"/>
                  </a:lnTo>
                  <a:lnTo>
                    <a:pt x="2065438" y="482937"/>
                  </a:lnTo>
                  <a:close/>
                </a:path>
                <a:path w="5038724" h="1857375">
                  <a:moveTo>
                    <a:pt x="2867616" y="570600"/>
                  </a:moveTo>
                  <a:lnTo>
                    <a:pt x="2862223" y="570600"/>
                  </a:lnTo>
                  <a:lnTo>
                    <a:pt x="2862223" y="549022"/>
                  </a:lnTo>
                  <a:lnTo>
                    <a:pt x="2867616" y="549022"/>
                  </a:lnTo>
                  <a:lnTo>
                    <a:pt x="2867616" y="570600"/>
                  </a:lnTo>
                  <a:close/>
                </a:path>
                <a:path w="5038724" h="1857375">
                  <a:moveTo>
                    <a:pt x="2889187" y="575995"/>
                  </a:moveTo>
                  <a:lnTo>
                    <a:pt x="2840652" y="575995"/>
                  </a:lnTo>
                  <a:lnTo>
                    <a:pt x="2840652" y="570600"/>
                  </a:lnTo>
                  <a:lnTo>
                    <a:pt x="2889187" y="570600"/>
                  </a:lnTo>
                  <a:lnTo>
                    <a:pt x="2889187" y="575995"/>
                  </a:lnTo>
                  <a:close/>
                </a:path>
                <a:path w="5038724" h="1857375">
                  <a:moveTo>
                    <a:pt x="2867616" y="597574"/>
                  </a:moveTo>
                  <a:lnTo>
                    <a:pt x="2862223" y="597574"/>
                  </a:lnTo>
                  <a:lnTo>
                    <a:pt x="2862223" y="575995"/>
                  </a:lnTo>
                  <a:lnTo>
                    <a:pt x="2867616" y="575995"/>
                  </a:lnTo>
                  <a:lnTo>
                    <a:pt x="2867616" y="597574"/>
                  </a:lnTo>
                  <a:close/>
                </a:path>
                <a:path w="5038724" h="1857375">
                  <a:moveTo>
                    <a:pt x="2638422" y="570600"/>
                  </a:moveTo>
                  <a:lnTo>
                    <a:pt x="2633029" y="570600"/>
                  </a:lnTo>
                  <a:lnTo>
                    <a:pt x="2633029" y="549022"/>
                  </a:lnTo>
                  <a:lnTo>
                    <a:pt x="2638422" y="549022"/>
                  </a:lnTo>
                  <a:lnTo>
                    <a:pt x="2638422" y="570600"/>
                  </a:lnTo>
                  <a:close/>
                </a:path>
                <a:path w="5038724" h="1857375">
                  <a:moveTo>
                    <a:pt x="2659993" y="575995"/>
                  </a:moveTo>
                  <a:lnTo>
                    <a:pt x="2611458" y="575995"/>
                  </a:lnTo>
                  <a:lnTo>
                    <a:pt x="2611458" y="570600"/>
                  </a:lnTo>
                  <a:lnTo>
                    <a:pt x="2659993" y="570600"/>
                  </a:lnTo>
                  <a:lnTo>
                    <a:pt x="2659993" y="575995"/>
                  </a:lnTo>
                  <a:close/>
                </a:path>
                <a:path w="5038724" h="1857375">
                  <a:moveTo>
                    <a:pt x="2638422" y="597574"/>
                  </a:moveTo>
                  <a:lnTo>
                    <a:pt x="2633029" y="597574"/>
                  </a:lnTo>
                  <a:lnTo>
                    <a:pt x="2633029" y="575995"/>
                  </a:lnTo>
                  <a:lnTo>
                    <a:pt x="2638422" y="575995"/>
                  </a:lnTo>
                  <a:lnTo>
                    <a:pt x="2638422" y="597574"/>
                  </a:lnTo>
                  <a:close/>
                </a:path>
                <a:path w="5038724" h="1857375">
                  <a:moveTo>
                    <a:pt x="2409228" y="570600"/>
                  </a:moveTo>
                  <a:lnTo>
                    <a:pt x="2403836" y="570600"/>
                  </a:lnTo>
                  <a:lnTo>
                    <a:pt x="2403836" y="549022"/>
                  </a:lnTo>
                  <a:lnTo>
                    <a:pt x="2409228" y="549022"/>
                  </a:lnTo>
                  <a:lnTo>
                    <a:pt x="2409228" y="570600"/>
                  </a:lnTo>
                  <a:close/>
                </a:path>
                <a:path w="5038724" h="1857375">
                  <a:moveTo>
                    <a:pt x="2430800" y="575995"/>
                  </a:moveTo>
                  <a:lnTo>
                    <a:pt x="2382264" y="575995"/>
                  </a:lnTo>
                  <a:lnTo>
                    <a:pt x="2382264" y="570600"/>
                  </a:lnTo>
                  <a:lnTo>
                    <a:pt x="2430800" y="570600"/>
                  </a:lnTo>
                  <a:lnTo>
                    <a:pt x="2430800" y="575995"/>
                  </a:lnTo>
                  <a:close/>
                </a:path>
                <a:path w="5038724" h="1857375">
                  <a:moveTo>
                    <a:pt x="2409228" y="597574"/>
                  </a:moveTo>
                  <a:lnTo>
                    <a:pt x="2403836" y="597574"/>
                  </a:lnTo>
                  <a:lnTo>
                    <a:pt x="2403836" y="575995"/>
                  </a:lnTo>
                  <a:lnTo>
                    <a:pt x="2409228" y="575995"/>
                  </a:lnTo>
                  <a:lnTo>
                    <a:pt x="2409228" y="597574"/>
                  </a:lnTo>
                  <a:close/>
                </a:path>
                <a:path w="5038724" h="1857375">
                  <a:moveTo>
                    <a:pt x="2180035" y="570600"/>
                  </a:moveTo>
                  <a:lnTo>
                    <a:pt x="2174642" y="570600"/>
                  </a:lnTo>
                  <a:lnTo>
                    <a:pt x="2174642" y="549022"/>
                  </a:lnTo>
                  <a:lnTo>
                    <a:pt x="2180035" y="549022"/>
                  </a:lnTo>
                  <a:lnTo>
                    <a:pt x="2180035" y="570600"/>
                  </a:lnTo>
                  <a:close/>
                </a:path>
                <a:path w="5038724" h="1857375">
                  <a:moveTo>
                    <a:pt x="2201606" y="575995"/>
                  </a:moveTo>
                  <a:lnTo>
                    <a:pt x="2153071" y="575995"/>
                  </a:lnTo>
                  <a:lnTo>
                    <a:pt x="2153071" y="570600"/>
                  </a:lnTo>
                  <a:lnTo>
                    <a:pt x="2201606" y="570600"/>
                  </a:lnTo>
                  <a:lnTo>
                    <a:pt x="2201606" y="575995"/>
                  </a:lnTo>
                  <a:close/>
                </a:path>
                <a:path w="5038724" h="1857375">
                  <a:moveTo>
                    <a:pt x="2180035" y="597574"/>
                  </a:moveTo>
                  <a:lnTo>
                    <a:pt x="2174642" y="597574"/>
                  </a:lnTo>
                  <a:lnTo>
                    <a:pt x="2174642" y="575995"/>
                  </a:lnTo>
                  <a:lnTo>
                    <a:pt x="2180035" y="575995"/>
                  </a:lnTo>
                  <a:lnTo>
                    <a:pt x="2180035" y="597574"/>
                  </a:lnTo>
                  <a:close/>
                </a:path>
                <a:path w="5038724" h="1857375">
                  <a:moveTo>
                    <a:pt x="2753019" y="685238"/>
                  </a:moveTo>
                  <a:lnTo>
                    <a:pt x="2747626" y="685238"/>
                  </a:lnTo>
                  <a:lnTo>
                    <a:pt x="2747626" y="663659"/>
                  </a:lnTo>
                  <a:lnTo>
                    <a:pt x="2753019" y="663659"/>
                  </a:lnTo>
                  <a:lnTo>
                    <a:pt x="2753019" y="685238"/>
                  </a:lnTo>
                  <a:close/>
                </a:path>
                <a:path w="5038724" h="1857375">
                  <a:moveTo>
                    <a:pt x="2774590" y="690632"/>
                  </a:moveTo>
                  <a:lnTo>
                    <a:pt x="2726055" y="690632"/>
                  </a:lnTo>
                  <a:lnTo>
                    <a:pt x="2726055" y="685238"/>
                  </a:lnTo>
                  <a:lnTo>
                    <a:pt x="2774590" y="685238"/>
                  </a:lnTo>
                  <a:lnTo>
                    <a:pt x="2774590" y="690632"/>
                  </a:lnTo>
                  <a:close/>
                </a:path>
                <a:path w="5038724" h="1857375">
                  <a:moveTo>
                    <a:pt x="2753019" y="712211"/>
                  </a:moveTo>
                  <a:lnTo>
                    <a:pt x="2747626" y="712211"/>
                  </a:lnTo>
                  <a:lnTo>
                    <a:pt x="2747626" y="690632"/>
                  </a:lnTo>
                  <a:lnTo>
                    <a:pt x="2753019" y="690632"/>
                  </a:lnTo>
                  <a:lnTo>
                    <a:pt x="2753019" y="712211"/>
                  </a:lnTo>
                  <a:close/>
                </a:path>
                <a:path w="5038724" h="1857375">
                  <a:moveTo>
                    <a:pt x="2523825" y="685238"/>
                  </a:moveTo>
                  <a:lnTo>
                    <a:pt x="2518432" y="685238"/>
                  </a:lnTo>
                  <a:lnTo>
                    <a:pt x="2518432" y="663659"/>
                  </a:lnTo>
                  <a:lnTo>
                    <a:pt x="2523825" y="663659"/>
                  </a:lnTo>
                  <a:lnTo>
                    <a:pt x="2523825" y="685238"/>
                  </a:lnTo>
                  <a:close/>
                </a:path>
                <a:path w="5038724" h="1857375">
                  <a:moveTo>
                    <a:pt x="2545396" y="690632"/>
                  </a:moveTo>
                  <a:lnTo>
                    <a:pt x="2496861" y="690632"/>
                  </a:lnTo>
                  <a:lnTo>
                    <a:pt x="2496861" y="685238"/>
                  </a:lnTo>
                  <a:lnTo>
                    <a:pt x="2545396" y="685238"/>
                  </a:lnTo>
                  <a:lnTo>
                    <a:pt x="2545396" y="690632"/>
                  </a:lnTo>
                  <a:close/>
                </a:path>
                <a:path w="5038724" h="1857375">
                  <a:moveTo>
                    <a:pt x="2523825" y="712211"/>
                  </a:moveTo>
                  <a:lnTo>
                    <a:pt x="2518432" y="712211"/>
                  </a:lnTo>
                  <a:lnTo>
                    <a:pt x="2518432" y="690632"/>
                  </a:lnTo>
                  <a:lnTo>
                    <a:pt x="2523825" y="690632"/>
                  </a:lnTo>
                  <a:lnTo>
                    <a:pt x="2523825" y="712211"/>
                  </a:lnTo>
                  <a:close/>
                </a:path>
                <a:path w="5038724" h="1857375">
                  <a:moveTo>
                    <a:pt x="2294632" y="685238"/>
                  </a:moveTo>
                  <a:lnTo>
                    <a:pt x="2289239" y="685238"/>
                  </a:lnTo>
                  <a:lnTo>
                    <a:pt x="2289239" y="663659"/>
                  </a:lnTo>
                  <a:lnTo>
                    <a:pt x="2294632" y="663659"/>
                  </a:lnTo>
                  <a:lnTo>
                    <a:pt x="2294632" y="685238"/>
                  </a:lnTo>
                  <a:close/>
                </a:path>
                <a:path w="5038724" h="1857375">
                  <a:moveTo>
                    <a:pt x="2316203" y="690632"/>
                  </a:moveTo>
                  <a:lnTo>
                    <a:pt x="2267668" y="690632"/>
                  </a:lnTo>
                  <a:lnTo>
                    <a:pt x="2267668" y="685238"/>
                  </a:lnTo>
                  <a:lnTo>
                    <a:pt x="2316203" y="685238"/>
                  </a:lnTo>
                  <a:lnTo>
                    <a:pt x="2316203" y="690632"/>
                  </a:lnTo>
                  <a:close/>
                </a:path>
                <a:path w="5038724" h="1857375">
                  <a:moveTo>
                    <a:pt x="2294632" y="712211"/>
                  </a:moveTo>
                  <a:lnTo>
                    <a:pt x="2289239" y="712211"/>
                  </a:lnTo>
                  <a:lnTo>
                    <a:pt x="2289239" y="690632"/>
                  </a:lnTo>
                  <a:lnTo>
                    <a:pt x="2294632" y="690632"/>
                  </a:lnTo>
                  <a:lnTo>
                    <a:pt x="2294632" y="712211"/>
                  </a:lnTo>
                  <a:close/>
                </a:path>
                <a:path w="5038724" h="1857375">
                  <a:moveTo>
                    <a:pt x="2065438" y="685238"/>
                  </a:moveTo>
                  <a:lnTo>
                    <a:pt x="2060045" y="685238"/>
                  </a:lnTo>
                  <a:lnTo>
                    <a:pt x="2060045" y="663659"/>
                  </a:lnTo>
                  <a:lnTo>
                    <a:pt x="2065438" y="663659"/>
                  </a:lnTo>
                  <a:lnTo>
                    <a:pt x="2065438" y="685238"/>
                  </a:lnTo>
                  <a:close/>
                </a:path>
                <a:path w="5038724" h="1857375">
                  <a:moveTo>
                    <a:pt x="2087009" y="690632"/>
                  </a:moveTo>
                  <a:lnTo>
                    <a:pt x="2038474" y="690632"/>
                  </a:lnTo>
                  <a:lnTo>
                    <a:pt x="2038474" y="685238"/>
                  </a:lnTo>
                  <a:lnTo>
                    <a:pt x="2087009" y="685238"/>
                  </a:lnTo>
                  <a:lnTo>
                    <a:pt x="2087009" y="690632"/>
                  </a:lnTo>
                  <a:close/>
                </a:path>
                <a:path w="5038724" h="1857375">
                  <a:moveTo>
                    <a:pt x="2065438" y="712211"/>
                  </a:moveTo>
                  <a:lnTo>
                    <a:pt x="2060045" y="712211"/>
                  </a:lnTo>
                  <a:lnTo>
                    <a:pt x="2060045" y="690632"/>
                  </a:lnTo>
                  <a:lnTo>
                    <a:pt x="2065438" y="690632"/>
                  </a:lnTo>
                  <a:lnTo>
                    <a:pt x="2065438" y="712211"/>
                  </a:lnTo>
                  <a:close/>
                </a:path>
                <a:path w="5038724" h="1857375">
                  <a:moveTo>
                    <a:pt x="2867616" y="799875"/>
                  </a:moveTo>
                  <a:lnTo>
                    <a:pt x="2862223" y="799875"/>
                  </a:lnTo>
                  <a:lnTo>
                    <a:pt x="2862223" y="778296"/>
                  </a:lnTo>
                  <a:lnTo>
                    <a:pt x="2867616" y="778296"/>
                  </a:lnTo>
                  <a:lnTo>
                    <a:pt x="2867616" y="799875"/>
                  </a:lnTo>
                  <a:close/>
                </a:path>
                <a:path w="5038724" h="1857375">
                  <a:moveTo>
                    <a:pt x="2889187" y="805269"/>
                  </a:moveTo>
                  <a:lnTo>
                    <a:pt x="2840652" y="805269"/>
                  </a:lnTo>
                  <a:lnTo>
                    <a:pt x="2840652" y="799875"/>
                  </a:lnTo>
                  <a:lnTo>
                    <a:pt x="2889187" y="799875"/>
                  </a:lnTo>
                  <a:lnTo>
                    <a:pt x="2889187" y="805269"/>
                  </a:lnTo>
                  <a:close/>
                </a:path>
                <a:path w="5038724" h="1857375">
                  <a:moveTo>
                    <a:pt x="2867616" y="826848"/>
                  </a:moveTo>
                  <a:lnTo>
                    <a:pt x="2862223" y="826848"/>
                  </a:lnTo>
                  <a:lnTo>
                    <a:pt x="2862223" y="805269"/>
                  </a:lnTo>
                  <a:lnTo>
                    <a:pt x="2867616" y="805269"/>
                  </a:lnTo>
                  <a:lnTo>
                    <a:pt x="2867616" y="826848"/>
                  </a:lnTo>
                  <a:close/>
                </a:path>
                <a:path w="5038724" h="1857375">
                  <a:moveTo>
                    <a:pt x="2638422" y="799875"/>
                  </a:moveTo>
                  <a:lnTo>
                    <a:pt x="2633029" y="799875"/>
                  </a:lnTo>
                  <a:lnTo>
                    <a:pt x="2633029" y="778296"/>
                  </a:lnTo>
                  <a:lnTo>
                    <a:pt x="2638422" y="778296"/>
                  </a:lnTo>
                  <a:lnTo>
                    <a:pt x="2638422" y="799875"/>
                  </a:lnTo>
                  <a:close/>
                </a:path>
                <a:path w="5038724" h="1857375">
                  <a:moveTo>
                    <a:pt x="2659993" y="805269"/>
                  </a:moveTo>
                  <a:lnTo>
                    <a:pt x="2611458" y="805269"/>
                  </a:lnTo>
                  <a:lnTo>
                    <a:pt x="2611458" y="799875"/>
                  </a:lnTo>
                  <a:lnTo>
                    <a:pt x="2659993" y="799875"/>
                  </a:lnTo>
                  <a:lnTo>
                    <a:pt x="2659993" y="805269"/>
                  </a:lnTo>
                  <a:close/>
                </a:path>
                <a:path w="5038724" h="1857375">
                  <a:moveTo>
                    <a:pt x="2638422" y="826848"/>
                  </a:moveTo>
                  <a:lnTo>
                    <a:pt x="2633029" y="826848"/>
                  </a:lnTo>
                  <a:lnTo>
                    <a:pt x="2633029" y="805269"/>
                  </a:lnTo>
                  <a:lnTo>
                    <a:pt x="2638422" y="805269"/>
                  </a:lnTo>
                  <a:lnTo>
                    <a:pt x="2638422" y="826848"/>
                  </a:lnTo>
                  <a:close/>
                </a:path>
                <a:path w="5038724" h="1857375">
                  <a:moveTo>
                    <a:pt x="2409228" y="799875"/>
                  </a:moveTo>
                  <a:lnTo>
                    <a:pt x="2403836" y="799875"/>
                  </a:lnTo>
                  <a:lnTo>
                    <a:pt x="2403836" y="778296"/>
                  </a:lnTo>
                  <a:lnTo>
                    <a:pt x="2409228" y="778296"/>
                  </a:lnTo>
                  <a:lnTo>
                    <a:pt x="2409228" y="799875"/>
                  </a:lnTo>
                  <a:close/>
                </a:path>
                <a:path w="5038724" h="1857375">
                  <a:moveTo>
                    <a:pt x="2430800" y="805269"/>
                  </a:moveTo>
                  <a:lnTo>
                    <a:pt x="2382264" y="805269"/>
                  </a:lnTo>
                  <a:lnTo>
                    <a:pt x="2382264" y="799875"/>
                  </a:lnTo>
                  <a:lnTo>
                    <a:pt x="2430800" y="799875"/>
                  </a:lnTo>
                  <a:lnTo>
                    <a:pt x="2430800" y="805269"/>
                  </a:lnTo>
                  <a:close/>
                </a:path>
                <a:path w="5038724" h="1857375">
                  <a:moveTo>
                    <a:pt x="2409228" y="826848"/>
                  </a:moveTo>
                  <a:lnTo>
                    <a:pt x="2403836" y="826848"/>
                  </a:lnTo>
                  <a:lnTo>
                    <a:pt x="2403836" y="805269"/>
                  </a:lnTo>
                  <a:lnTo>
                    <a:pt x="2409228" y="805269"/>
                  </a:lnTo>
                  <a:lnTo>
                    <a:pt x="2409228" y="826848"/>
                  </a:lnTo>
                  <a:close/>
                </a:path>
                <a:path w="5038724" h="1857375">
                  <a:moveTo>
                    <a:pt x="2180035" y="799875"/>
                  </a:moveTo>
                  <a:lnTo>
                    <a:pt x="2174642" y="799875"/>
                  </a:lnTo>
                  <a:lnTo>
                    <a:pt x="2174642" y="778296"/>
                  </a:lnTo>
                  <a:lnTo>
                    <a:pt x="2180035" y="778296"/>
                  </a:lnTo>
                  <a:lnTo>
                    <a:pt x="2180035" y="799875"/>
                  </a:lnTo>
                  <a:close/>
                </a:path>
                <a:path w="5038724" h="1857375">
                  <a:moveTo>
                    <a:pt x="2201606" y="805269"/>
                  </a:moveTo>
                  <a:lnTo>
                    <a:pt x="2153071" y="805269"/>
                  </a:lnTo>
                  <a:lnTo>
                    <a:pt x="2153071" y="799875"/>
                  </a:lnTo>
                  <a:lnTo>
                    <a:pt x="2201606" y="799875"/>
                  </a:lnTo>
                  <a:lnTo>
                    <a:pt x="2201606" y="805269"/>
                  </a:lnTo>
                  <a:close/>
                </a:path>
                <a:path w="5038724" h="1857375">
                  <a:moveTo>
                    <a:pt x="2180035" y="826848"/>
                  </a:moveTo>
                  <a:lnTo>
                    <a:pt x="2174642" y="826848"/>
                  </a:lnTo>
                  <a:lnTo>
                    <a:pt x="2174642" y="805269"/>
                  </a:lnTo>
                  <a:lnTo>
                    <a:pt x="2180035" y="805269"/>
                  </a:lnTo>
                  <a:lnTo>
                    <a:pt x="2180035" y="826848"/>
                  </a:lnTo>
                  <a:close/>
                </a:path>
                <a:path w="5038724" h="1857375">
                  <a:moveTo>
                    <a:pt x="2753019" y="914512"/>
                  </a:moveTo>
                  <a:lnTo>
                    <a:pt x="2747626" y="914512"/>
                  </a:lnTo>
                  <a:lnTo>
                    <a:pt x="2747626" y="892933"/>
                  </a:lnTo>
                  <a:lnTo>
                    <a:pt x="2753019" y="892933"/>
                  </a:lnTo>
                  <a:lnTo>
                    <a:pt x="2753019" y="914512"/>
                  </a:lnTo>
                  <a:close/>
                </a:path>
                <a:path w="5038724" h="1857375">
                  <a:moveTo>
                    <a:pt x="2774590" y="919907"/>
                  </a:moveTo>
                  <a:lnTo>
                    <a:pt x="2726055" y="919907"/>
                  </a:lnTo>
                  <a:lnTo>
                    <a:pt x="2726055" y="914512"/>
                  </a:lnTo>
                  <a:lnTo>
                    <a:pt x="2774590" y="914512"/>
                  </a:lnTo>
                  <a:lnTo>
                    <a:pt x="2774590" y="919907"/>
                  </a:lnTo>
                  <a:close/>
                </a:path>
                <a:path w="5038724" h="1857375">
                  <a:moveTo>
                    <a:pt x="2753019" y="941485"/>
                  </a:moveTo>
                  <a:lnTo>
                    <a:pt x="2747626" y="941485"/>
                  </a:lnTo>
                  <a:lnTo>
                    <a:pt x="2747626" y="919907"/>
                  </a:lnTo>
                  <a:lnTo>
                    <a:pt x="2753019" y="919907"/>
                  </a:lnTo>
                  <a:lnTo>
                    <a:pt x="2753019" y="941485"/>
                  </a:lnTo>
                  <a:close/>
                </a:path>
                <a:path w="5038724" h="1857375">
                  <a:moveTo>
                    <a:pt x="2523825" y="914512"/>
                  </a:moveTo>
                  <a:lnTo>
                    <a:pt x="2518432" y="914512"/>
                  </a:lnTo>
                  <a:lnTo>
                    <a:pt x="2518432" y="892933"/>
                  </a:lnTo>
                  <a:lnTo>
                    <a:pt x="2523825" y="892933"/>
                  </a:lnTo>
                  <a:lnTo>
                    <a:pt x="2523825" y="914512"/>
                  </a:lnTo>
                  <a:close/>
                </a:path>
                <a:path w="5038724" h="1857375">
                  <a:moveTo>
                    <a:pt x="2545396" y="919907"/>
                  </a:moveTo>
                  <a:lnTo>
                    <a:pt x="2496861" y="919907"/>
                  </a:lnTo>
                  <a:lnTo>
                    <a:pt x="2496861" y="914512"/>
                  </a:lnTo>
                  <a:lnTo>
                    <a:pt x="2545396" y="914512"/>
                  </a:lnTo>
                  <a:lnTo>
                    <a:pt x="2545396" y="919907"/>
                  </a:lnTo>
                  <a:close/>
                </a:path>
                <a:path w="5038724" h="1857375">
                  <a:moveTo>
                    <a:pt x="2523825" y="941485"/>
                  </a:moveTo>
                  <a:lnTo>
                    <a:pt x="2518432" y="941485"/>
                  </a:lnTo>
                  <a:lnTo>
                    <a:pt x="2518432" y="919907"/>
                  </a:lnTo>
                  <a:lnTo>
                    <a:pt x="2523825" y="919907"/>
                  </a:lnTo>
                  <a:lnTo>
                    <a:pt x="2523825" y="941485"/>
                  </a:lnTo>
                  <a:close/>
                </a:path>
                <a:path w="5038724" h="1857375">
                  <a:moveTo>
                    <a:pt x="2294632" y="914512"/>
                  </a:moveTo>
                  <a:lnTo>
                    <a:pt x="2289239" y="914512"/>
                  </a:lnTo>
                  <a:lnTo>
                    <a:pt x="2289239" y="892933"/>
                  </a:lnTo>
                  <a:lnTo>
                    <a:pt x="2294632" y="892933"/>
                  </a:lnTo>
                  <a:lnTo>
                    <a:pt x="2294632" y="914512"/>
                  </a:lnTo>
                  <a:close/>
                </a:path>
                <a:path w="5038724" h="1857375">
                  <a:moveTo>
                    <a:pt x="2316203" y="919907"/>
                  </a:moveTo>
                  <a:lnTo>
                    <a:pt x="2267668" y="919907"/>
                  </a:lnTo>
                  <a:lnTo>
                    <a:pt x="2267668" y="914512"/>
                  </a:lnTo>
                  <a:lnTo>
                    <a:pt x="2316203" y="914512"/>
                  </a:lnTo>
                  <a:lnTo>
                    <a:pt x="2316203" y="919907"/>
                  </a:lnTo>
                  <a:close/>
                </a:path>
                <a:path w="5038724" h="1857375">
                  <a:moveTo>
                    <a:pt x="2294632" y="941485"/>
                  </a:moveTo>
                  <a:lnTo>
                    <a:pt x="2289239" y="941485"/>
                  </a:lnTo>
                  <a:lnTo>
                    <a:pt x="2289239" y="919907"/>
                  </a:lnTo>
                  <a:lnTo>
                    <a:pt x="2294632" y="919907"/>
                  </a:lnTo>
                  <a:lnTo>
                    <a:pt x="2294632" y="941485"/>
                  </a:lnTo>
                  <a:close/>
                </a:path>
                <a:path w="5038724" h="1857375">
                  <a:moveTo>
                    <a:pt x="2065438" y="914512"/>
                  </a:moveTo>
                  <a:lnTo>
                    <a:pt x="2060045" y="914512"/>
                  </a:lnTo>
                  <a:lnTo>
                    <a:pt x="2060045" y="892933"/>
                  </a:lnTo>
                  <a:lnTo>
                    <a:pt x="2065438" y="892933"/>
                  </a:lnTo>
                  <a:lnTo>
                    <a:pt x="2065438" y="914512"/>
                  </a:lnTo>
                  <a:close/>
                </a:path>
                <a:path w="5038724" h="1857375">
                  <a:moveTo>
                    <a:pt x="2087009" y="919907"/>
                  </a:moveTo>
                  <a:lnTo>
                    <a:pt x="2038474" y="919907"/>
                  </a:lnTo>
                  <a:lnTo>
                    <a:pt x="2038474" y="914512"/>
                  </a:lnTo>
                  <a:lnTo>
                    <a:pt x="2087009" y="914512"/>
                  </a:lnTo>
                  <a:lnTo>
                    <a:pt x="2087009" y="919907"/>
                  </a:lnTo>
                  <a:close/>
                </a:path>
                <a:path w="5038724" h="1857375">
                  <a:moveTo>
                    <a:pt x="2065438" y="941485"/>
                  </a:moveTo>
                  <a:lnTo>
                    <a:pt x="2060045" y="941485"/>
                  </a:lnTo>
                  <a:lnTo>
                    <a:pt x="2060045" y="919907"/>
                  </a:lnTo>
                  <a:lnTo>
                    <a:pt x="2065438" y="919907"/>
                  </a:lnTo>
                  <a:lnTo>
                    <a:pt x="2065438" y="941485"/>
                  </a:lnTo>
                  <a:close/>
                </a:path>
                <a:path w="5038724" h="1857375">
                  <a:moveTo>
                    <a:pt x="2867616" y="1027800"/>
                  </a:moveTo>
                  <a:lnTo>
                    <a:pt x="2862223" y="1027800"/>
                  </a:lnTo>
                  <a:lnTo>
                    <a:pt x="2862223" y="1006222"/>
                  </a:lnTo>
                  <a:lnTo>
                    <a:pt x="2867616" y="1006222"/>
                  </a:lnTo>
                  <a:lnTo>
                    <a:pt x="2867616" y="1027800"/>
                  </a:lnTo>
                  <a:close/>
                </a:path>
                <a:path w="5038724" h="1857375">
                  <a:moveTo>
                    <a:pt x="2889187" y="1033195"/>
                  </a:moveTo>
                  <a:lnTo>
                    <a:pt x="2840652" y="1033195"/>
                  </a:lnTo>
                  <a:lnTo>
                    <a:pt x="2840652" y="1027800"/>
                  </a:lnTo>
                  <a:lnTo>
                    <a:pt x="2889187" y="1027800"/>
                  </a:lnTo>
                  <a:lnTo>
                    <a:pt x="2889187" y="1033195"/>
                  </a:lnTo>
                  <a:close/>
                </a:path>
                <a:path w="5038724" h="1857375">
                  <a:moveTo>
                    <a:pt x="2867616" y="1054774"/>
                  </a:moveTo>
                  <a:lnTo>
                    <a:pt x="2862223" y="1054774"/>
                  </a:lnTo>
                  <a:lnTo>
                    <a:pt x="2862223" y="1033195"/>
                  </a:lnTo>
                  <a:lnTo>
                    <a:pt x="2867616" y="1033195"/>
                  </a:lnTo>
                  <a:lnTo>
                    <a:pt x="2867616" y="1054774"/>
                  </a:lnTo>
                  <a:close/>
                </a:path>
                <a:path w="5038724" h="1857375">
                  <a:moveTo>
                    <a:pt x="2638422" y="1027800"/>
                  </a:moveTo>
                  <a:lnTo>
                    <a:pt x="2633029" y="1027800"/>
                  </a:lnTo>
                  <a:lnTo>
                    <a:pt x="2633029" y="1006222"/>
                  </a:lnTo>
                  <a:lnTo>
                    <a:pt x="2638422" y="1006222"/>
                  </a:lnTo>
                  <a:lnTo>
                    <a:pt x="2638422" y="1027800"/>
                  </a:lnTo>
                  <a:close/>
                </a:path>
                <a:path w="5038724" h="1857375">
                  <a:moveTo>
                    <a:pt x="2659993" y="1033195"/>
                  </a:moveTo>
                  <a:lnTo>
                    <a:pt x="2611458" y="1033195"/>
                  </a:lnTo>
                  <a:lnTo>
                    <a:pt x="2611458" y="1027800"/>
                  </a:lnTo>
                  <a:lnTo>
                    <a:pt x="2659993" y="1027800"/>
                  </a:lnTo>
                  <a:lnTo>
                    <a:pt x="2659993" y="1033195"/>
                  </a:lnTo>
                  <a:close/>
                </a:path>
                <a:path w="5038724" h="1857375">
                  <a:moveTo>
                    <a:pt x="2638422" y="1054774"/>
                  </a:moveTo>
                  <a:lnTo>
                    <a:pt x="2633029" y="1054774"/>
                  </a:lnTo>
                  <a:lnTo>
                    <a:pt x="2633029" y="1033195"/>
                  </a:lnTo>
                  <a:lnTo>
                    <a:pt x="2638422" y="1033195"/>
                  </a:lnTo>
                  <a:lnTo>
                    <a:pt x="2638422" y="1054774"/>
                  </a:lnTo>
                  <a:close/>
                </a:path>
                <a:path w="5038724" h="1857375">
                  <a:moveTo>
                    <a:pt x="2409228" y="1027800"/>
                  </a:moveTo>
                  <a:lnTo>
                    <a:pt x="2403836" y="1027800"/>
                  </a:lnTo>
                  <a:lnTo>
                    <a:pt x="2403836" y="1006222"/>
                  </a:lnTo>
                  <a:lnTo>
                    <a:pt x="2409228" y="1006222"/>
                  </a:lnTo>
                  <a:lnTo>
                    <a:pt x="2409228" y="1027800"/>
                  </a:lnTo>
                  <a:close/>
                </a:path>
                <a:path w="5038724" h="1857375">
                  <a:moveTo>
                    <a:pt x="2430800" y="1033195"/>
                  </a:moveTo>
                  <a:lnTo>
                    <a:pt x="2382264" y="1033195"/>
                  </a:lnTo>
                  <a:lnTo>
                    <a:pt x="2382264" y="1027800"/>
                  </a:lnTo>
                  <a:lnTo>
                    <a:pt x="2430800" y="1027800"/>
                  </a:lnTo>
                  <a:lnTo>
                    <a:pt x="2430800" y="1033195"/>
                  </a:lnTo>
                  <a:close/>
                </a:path>
                <a:path w="5038724" h="1857375">
                  <a:moveTo>
                    <a:pt x="2409228" y="1054774"/>
                  </a:moveTo>
                  <a:lnTo>
                    <a:pt x="2403836" y="1054774"/>
                  </a:lnTo>
                  <a:lnTo>
                    <a:pt x="2403836" y="1033195"/>
                  </a:lnTo>
                  <a:lnTo>
                    <a:pt x="2409228" y="1033195"/>
                  </a:lnTo>
                  <a:lnTo>
                    <a:pt x="2409228" y="1054774"/>
                  </a:lnTo>
                  <a:close/>
                </a:path>
                <a:path w="5038724" h="1857375">
                  <a:moveTo>
                    <a:pt x="2180035" y="1027800"/>
                  </a:moveTo>
                  <a:lnTo>
                    <a:pt x="2174642" y="1027800"/>
                  </a:lnTo>
                  <a:lnTo>
                    <a:pt x="2174642" y="1006222"/>
                  </a:lnTo>
                  <a:lnTo>
                    <a:pt x="2180035" y="1006222"/>
                  </a:lnTo>
                  <a:lnTo>
                    <a:pt x="2180035" y="1027800"/>
                  </a:lnTo>
                  <a:close/>
                </a:path>
                <a:path w="5038724" h="1857375">
                  <a:moveTo>
                    <a:pt x="2201606" y="1033195"/>
                  </a:moveTo>
                  <a:lnTo>
                    <a:pt x="2153071" y="1033195"/>
                  </a:lnTo>
                  <a:lnTo>
                    <a:pt x="2153071" y="1027800"/>
                  </a:lnTo>
                  <a:lnTo>
                    <a:pt x="2201606" y="1027800"/>
                  </a:lnTo>
                  <a:lnTo>
                    <a:pt x="2201606" y="1033195"/>
                  </a:lnTo>
                  <a:close/>
                </a:path>
                <a:path w="5038724" h="1857375">
                  <a:moveTo>
                    <a:pt x="2180035" y="1054774"/>
                  </a:moveTo>
                  <a:lnTo>
                    <a:pt x="2174642" y="1054774"/>
                  </a:lnTo>
                  <a:lnTo>
                    <a:pt x="2174642" y="1033195"/>
                  </a:lnTo>
                  <a:lnTo>
                    <a:pt x="2180035" y="1033195"/>
                  </a:lnTo>
                  <a:lnTo>
                    <a:pt x="2180035" y="1054774"/>
                  </a:lnTo>
                  <a:close/>
                </a:path>
                <a:path w="5038724" h="1857375">
                  <a:moveTo>
                    <a:pt x="2519781" y="1123556"/>
                  </a:moveTo>
                  <a:lnTo>
                    <a:pt x="2519781" y="1120859"/>
                  </a:lnTo>
                  <a:lnTo>
                    <a:pt x="2525173" y="1120859"/>
                  </a:lnTo>
                  <a:lnTo>
                    <a:pt x="2525173" y="1122208"/>
                  </a:lnTo>
                  <a:lnTo>
                    <a:pt x="2519781" y="1123556"/>
                  </a:lnTo>
                  <a:close/>
                </a:path>
                <a:path w="5038724" h="1857375">
                  <a:moveTo>
                    <a:pt x="2294632" y="1142438"/>
                  </a:moveTo>
                  <a:lnTo>
                    <a:pt x="2289239" y="1142438"/>
                  </a:lnTo>
                  <a:lnTo>
                    <a:pt x="2289239" y="1120859"/>
                  </a:lnTo>
                  <a:lnTo>
                    <a:pt x="2294632" y="1120859"/>
                  </a:lnTo>
                  <a:lnTo>
                    <a:pt x="2294632" y="1142438"/>
                  </a:lnTo>
                  <a:close/>
                </a:path>
                <a:path w="5038724" h="1857375">
                  <a:moveTo>
                    <a:pt x="2316203" y="1147832"/>
                  </a:moveTo>
                  <a:lnTo>
                    <a:pt x="2267668" y="1147832"/>
                  </a:lnTo>
                  <a:lnTo>
                    <a:pt x="2267668" y="1142438"/>
                  </a:lnTo>
                  <a:lnTo>
                    <a:pt x="2316203" y="1142438"/>
                  </a:lnTo>
                  <a:lnTo>
                    <a:pt x="2316203" y="1147832"/>
                  </a:lnTo>
                  <a:close/>
                </a:path>
                <a:path w="5038724" h="1857375">
                  <a:moveTo>
                    <a:pt x="2294632" y="1169411"/>
                  </a:moveTo>
                  <a:lnTo>
                    <a:pt x="2289239" y="1169411"/>
                  </a:lnTo>
                  <a:lnTo>
                    <a:pt x="2289239" y="1147832"/>
                  </a:lnTo>
                  <a:lnTo>
                    <a:pt x="2294632" y="1147832"/>
                  </a:lnTo>
                  <a:lnTo>
                    <a:pt x="2294632" y="1169411"/>
                  </a:lnTo>
                  <a:close/>
                </a:path>
                <a:path w="5038724" h="1857375">
                  <a:moveTo>
                    <a:pt x="2065438" y="1142438"/>
                  </a:moveTo>
                  <a:lnTo>
                    <a:pt x="2060045" y="1142438"/>
                  </a:lnTo>
                  <a:lnTo>
                    <a:pt x="2060045" y="1120859"/>
                  </a:lnTo>
                  <a:lnTo>
                    <a:pt x="2065438" y="1120859"/>
                  </a:lnTo>
                  <a:lnTo>
                    <a:pt x="2065438" y="1142438"/>
                  </a:lnTo>
                  <a:close/>
                </a:path>
                <a:path w="5038724" h="1857375">
                  <a:moveTo>
                    <a:pt x="2087009" y="1147832"/>
                  </a:moveTo>
                  <a:lnTo>
                    <a:pt x="2038474" y="1147832"/>
                  </a:lnTo>
                  <a:lnTo>
                    <a:pt x="2038474" y="1142438"/>
                  </a:lnTo>
                  <a:lnTo>
                    <a:pt x="2087009" y="1142438"/>
                  </a:lnTo>
                  <a:lnTo>
                    <a:pt x="2087009" y="1147832"/>
                  </a:lnTo>
                  <a:close/>
                </a:path>
                <a:path w="5038724" h="1857375">
                  <a:moveTo>
                    <a:pt x="2065438" y="1169411"/>
                  </a:moveTo>
                  <a:lnTo>
                    <a:pt x="2060045" y="1169411"/>
                  </a:lnTo>
                  <a:lnTo>
                    <a:pt x="2060045" y="1147832"/>
                  </a:lnTo>
                  <a:lnTo>
                    <a:pt x="2065438" y="1147832"/>
                  </a:lnTo>
                  <a:lnTo>
                    <a:pt x="2065438" y="1169411"/>
                  </a:lnTo>
                  <a:close/>
                </a:path>
                <a:path w="5038724" h="1857375">
                  <a:moveTo>
                    <a:pt x="2410577" y="1262470"/>
                  </a:moveTo>
                  <a:lnTo>
                    <a:pt x="2383613" y="1262470"/>
                  </a:lnTo>
                  <a:lnTo>
                    <a:pt x="2383613" y="1257075"/>
                  </a:lnTo>
                  <a:lnTo>
                    <a:pt x="2405184" y="1257075"/>
                  </a:lnTo>
                  <a:lnTo>
                    <a:pt x="2405184" y="1235496"/>
                  </a:lnTo>
                  <a:lnTo>
                    <a:pt x="2410577" y="1235496"/>
                  </a:lnTo>
                  <a:lnTo>
                    <a:pt x="2410577" y="1262470"/>
                  </a:lnTo>
                  <a:close/>
                </a:path>
                <a:path w="5038724" h="1857375">
                  <a:moveTo>
                    <a:pt x="2180035" y="1257075"/>
                  </a:moveTo>
                  <a:lnTo>
                    <a:pt x="2174642" y="1257075"/>
                  </a:lnTo>
                  <a:lnTo>
                    <a:pt x="2174642" y="1235496"/>
                  </a:lnTo>
                  <a:lnTo>
                    <a:pt x="2180035" y="1235496"/>
                  </a:lnTo>
                  <a:lnTo>
                    <a:pt x="2180035" y="1257075"/>
                  </a:lnTo>
                  <a:close/>
                </a:path>
                <a:path w="5038724" h="1857375">
                  <a:moveTo>
                    <a:pt x="2201606" y="1262470"/>
                  </a:moveTo>
                  <a:lnTo>
                    <a:pt x="2153071" y="1262470"/>
                  </a:lnTo>
                  <a:lnTo>
                    <a:pt x="2153071" y="1257075"/>
                  </a:lnTo>
                  <a:lnTo>
                    <a:pt x="2201606" y="1257075"/>
                  </a:lnTo>
                  <a:lnTo>
                    <a:pt x="2201606" y="1262470"/>
                  </a:lnTo>
                  <a:close/>
                </a:path>
                <a:path w="5038724" h="1857375">
                  <a:moveTo>
                    <a:pt x="2180035" y="1284048"/>
                  </a:moveTo>
                  <a:lnTo>
                    <a:pt x="2174642" y="1284048"/>
                  </a:lnTo>
                  <a:lnTo>
                    <a:pt x="2174642" y="1262470"/>
                  </a:lnTo>
                  <a:lnTo>
                    <a:pt x="2180035" y="1262470"/>
                  </a:lnTo>
                  <a:lnTo>
                    <a:pt x="2180035" y="1284048"/>
                  </a:lnTo>
                  <a:close/>
                </a:path>
                <a:path w="5038724" h="1857375">
                  <a:moveTo>
                    <a:pt x="2294632" y="1371712"/>
                  </a:moveTo>
                  <a:lnTo>
                    <a:pt x="2289239" y="1371712"/>
                  </a:lnTo>
                  <a:lnTo>
                    <a:pt x="2289239" y="1350133"/>
                  </a:lnTo>
                  <a:lnTo>
                    <a:pt x="2294632" y="1350133"/>
                  </a:lnTo>
                  <a:lnTo>
                    <a:pt x="2294632" y="1371712"/>
                  </a:lnTo>
                  <a:close/>
                </a:path>
                <a:path w="5038724" h="1857375">
                  <a:moveTo>
                    <a:pt x="2316203" y="1377107"/>
                  </a:moveTo>
                  <a:lnTo>
                    <a:pt x="2267668" y="1377107"/>
                  </a:lnTo>
                  <a:lnTo>
                    <a:pt x="2267668" y="1371712"/>
                  </a:lnTo>
                  <a:lnTo>
                    <a:pt x="2316203" y="1371712"/>
                  </a:lnTo>
                  <a:lnTo>
                    <a:pt x="2316203" y="1377107"/>
                  </a:lnTo>
                  <a:close/>
                </a:path>
                <a:path w="5038724" h="1857375">
                  <a:moveTo>
                    <a:pt x="2294632" y="1398686"/>
                  </a:moveTo>
                  <a:lnTo>
                    <a:pt x="2289239" y="1398686"/>
                  </a:lnTo>
                  <a:lnTo>
                    <a:pt x="2289239" y="1377107"/>
                  </a:lnTo>
                  <a:lnTo>
                    <a:pt x="2294632" y="1377107"/>
                  </a:lnTo>
                  <a:lnTo>
                    <a:pt x="2294632" y="1398686"/>
                  </a:lnTo>
                  <a:close/>
                </a:path>
                <a:path w="5038724" h="1857375">
                  <a:moveTo>
                    <a:pt x="2065438" y="1371712"/>
                  </a:moveTo>
                  <a:lnTo>
                    <a:pt x="2060045" y="1371712"/>
                  </a:lnTo>
                  <a:lnTo>
                    <a:pt x="2060045" y="1350133"/>
                  </a:lnTo>
                  <a:lnTo>
                    <a:pt x="2065438" y="1350133"/>
                  </a:lnTo>
                  <a:lnTo>
                    <a:pt x="2065438" y="1371712"/>
                  </a:lnTo>
                  <a:close/>
                </a:path>
                <a:path w="5038724" h="1857375">
                  <a:moveTo>
                    <a:pt x="2087009" y="1377107"/>
                  </a:moveTo>
                  <a:lnTo>
                    <a:pt x="2038474" y="1377107"/>
                  </a:lnTo>
                  <a:lnTo>
                    <a:pt x="2038474" y="1371712"/>
                  </a:lnTo>
                  <a:lnTo>
                    <a:pt x="2087009" y="1371712"/>
                  </a:lnTo>
                  <a:lnTo>
                    <a:pt x="2087009" y="1377107"/>
                  </a:lnTo>
                  <a:close/>
                </a:path>
                <a:path w="5038724" h="1857375">
                  <a:moveTo>
                    <a:pt x="2065438" y="1398686"/>
                  </a:moveTo>
                  <a:lnTo>
                    <a:pt x="2060045" y="1398686"/>
                  </a:lnTo>
                  <a:lnTo>
                    <a:pt x="2060045" y="1377107"/>
                  </a:lnTo>
                  <a:lnTo>
                    <a:pt x="2065438" y="1377107"/>
                  </a:lnTo>
                  <a:lnTo>
                    <a:pt x="2065438" y="1398686"/>
                  </a:lnTo>
                  <a:close/>
                </a:path>
                <a:path w="5038724" h="1857375">
                  <a:moveTo>
                    <a:pt x="2180035" y="1486349"/>
                  </a:moveTo>
                  <a:lnTo>
                    <a:pt x="2174642" y="1486349"/>
                  </a:lnTo>
                  <a:lnTo>
                    <a:pt x="2174642" y="1464771"/>
                  </a:lnTo>
                  <a:lnTo>
                    <a:pt x="2180035" y="1464771"/>
                  </a:lnTo>
                  <a:lnTo>
                    <a:pt x="2180035" y="1486349"/>
                  </a:lnTo>
                  <a:close/>
                </a:path>
                <a:path w="5038724" h="1857375">
                  <a:moveTo>
                    <a:pt x="2201606" y="1491744"/>
                  </a:moveTo>
                  <a:lnTo>
                    <a:pt x="2153071" y="1491744"/>
                  </a:lnTo>
                  <a:lnTo>
                    <a:pt x="2153071" y="1486349"/>
                  </a:lnTo>
                  <a:lnTo>
                    <a:pt x="2201606" y="1486349"/>
                  </a:lnTo>
                  <a:lnTo>
                    <a:pt x="2201606" y="1491744"/>
                  </a:lnTo>
                  <a:close/>
                </a:path>
                <a:path w="5038724" h="1857375">
                  <a:moveTo>
                    <a:pt x="2180035" y="1513323"/>
                  </a:moveTo>
                  <a:lnTo>
                    <a:pt x="2174642" y="1513323"/>
                  </a:lnTo>
                  <a:lnTo>
                    <a:pt x="2174642" y="1491744"/>
                  </a:lnTo>
                  <a:lnTo>
                    <a:pt x="2180035" y="1491744"/>
                  </a:lnTo>
                  <a:lnTo>
                    <a:pt x="2180035" y="1513323"/>
                  </a:lnTo>
                  <a:close/>
                </a:path>
                <a:path w="5038724" h="1857375">
                  <a:moveTo>
                    <a:pt x="2065438" y="1600986"/>
                  </a:moveTo>
                  <a:lnTo>
                    <a:pt x="2060045" y="1600986"/>
                  </a:lnTo>
                  <a:lnTo>
                    <a:pt x="2060045" y="1579408"/>
                  </a:lnTo>
                  <a:lnTo>
                    <a:pt x="2065438" y="1579408"/>
                  </a:lnTo>
                  <a:lnTo>
                    <a:pt x="2065438" y="1600986"/>
                  </a:lnTo>
                  <a:close/>
                </a:path>
                <a:path w="5038724" h="1857375">
                  <a:moveTo>
                    <a:pt x="2087009" y="1606381"/>
                  </a:moveTo>
                  <a:lnTo>
                    <a:pt x="2038474" y="1606381"/>
                  </a:lnTo>
                  <a:lnTo>
                    <a:pt x="2038474" y="1600986"/>
                  </a:lnTo>
                  <a:lnTo>
                    <a:pt x="2087009" y="1600986"/>
                  </a:lnTo>
                  <a:lnTo>
                    <a:pt x="2087009" y="1606381"/>
                  </a:lnTo>
                  <a:close/>
                </a:path>
                <a:path w="5038724" h="1857375">
                  <a:moveTo>
                    <a:pt x="2065438" y="1627960"/>
                  </a:moveTo>
                  <a:lnTo>
                    <a:pt x="2060045" y="1627960"/>
                  </a:lnTo>
                  <a:lnTo>
                    <a:pt x="2060045" y="1606381"/>
                  </a:lnTo>
                  <a:lnTo>
                    <a:pt x="2065438" y="1606381"/>
                  </a:lnTo>
                  <a:lnTo>
                    <a:pt x="2065438" y="1627960"/>
                  </a:lnTo>
                  <a:close/>
                </a:path>
                <a:path w="5038724" h="1857375">
                  <a:moveTo>
                    <a:pt x="2181383" y="1721018"/>
                  </a:moveTo>
                  <a:lnTo>
                    <a:pt x="2154419" y="1721018"/>
                  </a:lnTo>
                  <a:lnTo>
                    <a:pt x="2154419" y="1715624"/>
                  </a:lnTo>
                  <a:lnTo>
                    <a:pt x="2175990" y="1715624"/>
                  </a:lnTo>
                  <a:lnTo>
                    <a:pt x="2175990" y="1694045"/>
                  </a:lnTo>
                  <a:lnTo>
                    <a:pt x="2181383" y="1694045"/>
                  </a:lnTo>
                  <a:lnTo>
                    <a:pt x="2181383" y="1721018"/>
                  </a:lnTo>
                  <a:close/>
                </a:path>
                <a:path w="5038724" h="1857375">
                  <a:moveTo>
                    <a:pt x="2065438" y="1830261"/>
                  </a:moveTo>
                  <a:lnTo>
                    <a:pt x="2060045" y="1830261"/>
                  </a:lnTo>
                  <a:lnTo>
                    <a:pt x="2060045" y="1808682"/>
                  </a:lnTo>
                  <a:lnTo>
                    <a:pt x="2065438" y="1808682"/>
                  </a:lnTo>
                  <a:lnTo>
                    <a:pt x="2065438" y="1830261"/>
                  </a:lnTo>
                  <a:close/>
                </a:path>
                <a:path w="5038724" h="1857375">
                  <a:moveTo>
                    <a:pt x="2087009" y="1835656"/>
                  </a:moveTo>
                  <a:lnTo>
                    <a:pt x="2038474" y="1835656"/>
                  </a:lnTo>
                  <a:lnTo>
                    <a:pt x="2038474" y="1830261"/>
                  </a:lnTo>
                  <a:lnTo>
                    <a:pt x="2087009" y="1830261"/>
                  </a:lnTo>
                  <a:lnTo>
                    <a:pt x="2087009" y="1835656"/>
                  </a:lnTo>
                  <a:close/>
                </a:path>
                <a:path w="5038724" h="1857375">
                  <a:moveTo>
                    <a:pt x="2065438" y="1857234"/>
                  </a:moveTo>
                  <a:lnTo>
                    <a:pt x="2060045" y="1857234"/>
                  </a:lnTo>
                  <a:lnTo>
                    <a:pt x="2060045" y="1835656"/>
                  </a:lnTo>
                  <a:lnTo>
                    <a:pt x="2065438" y="1835656"/>
                  </a:lnTo>
                  <a:lnTo>
                    <a:pt x="2065438" y="1857234"/>
                  </a:lnTo>
                  <a:close/>
                </a:path>
                <a:path w="5038724" h="1857375">
                  <a:moveTo>
                    <a:pt x="1859164" y="2809"/>
                  </a:moveTo>
                  <a:lnTo>
                    <a:pt x="1810629" y="2809"/>
                  </a:lnTo>
                  <a:lnTo>
                    <a:pt x="1810629" y="0"/>
                  </a:lnTo>
                  <a:lnTo>
                    <a:pt x="1859164" y="0"/>
                  </a:lnTo>
                  <a:lnTo>
                    <a:pt x="1859164" y="2809"/>
                  </a:lnTo>
                  <a:close/>
                </a:path>
                <a:path w="5038724" h="1857375">
                  <a:moveTo>
                    <a:pt x="1837593" y="24388"/>
                  </a:moveTo>
                  <a:lnTo>
                    <a:pt x="1832200" y="24388"/>
                  </a:lnTo>
                  <a:lnTo>
                    <a:pt x="1832200" y="2809"/>
                  </a:lnTo>
                  <a:lnTo>
                    <a:pt x="1837593" y="2809"/>
                  </a:lnTo>
                  <a:lnTo>
                    <a:pt x="1837593" y="24388"/>
                  </a:lnTo>
                  <a:close/>
                </a:path>
                <a:path w="5038724" h="1857375">
                  <a:moveTo>
                    <a:pt x="1629970" y="2809"/>
                  </a:moveTo>
                  <a:lnTo>
                    <a:pt x="1581435" y="2809"/>
                  </a:lnTo>
                  <a:lnTo>
                    <a:pt x="1581435" y="0"/>
                  </a:lnTo>
                  <a:lnTo>
                    <a:pt x="1629970" y="0"/>
                  </a:lnTo>
                  <a:lnTo>
                    <a:pt x="1629970" y="2809"/>
                  </a:lnTo>
                  <a:close/>
                </a:path>
                <a:path w="5038724" h="1857375">
                  <a:moveTo>
                    <a:pt x="1608399" y="24388"/>
                  </a:moveTo>
                  <a:lnTo>
                    <a:pt x="1603006" y="24388"/>
                  </a:lnTo>
                  <a:lnTo>
                    <a:pt x="1603006" y="2809"/>
                  </a:lnTo>
                  <a:lnTo>
                    <a:pt x="1608399" y="2809"/>
                  </a:lnTo>
                  <a:lnTo>
                    <a:pt x="1608399" y="24388"/>
                  </a:lnTo>
                  <a:close/>
                </a:path>
                <a:path w="5038724" h="1857375">
                  <a:moveTo>
                    <a:pt x="1400777" y="2809"/>
                  </a:moveTo>
                  <a:lnTo>
                    <a:pt x="1352242" y="2809"/>
                  </a:lnTo>
                  <a:lnTo>
                    <a:pt x="1352242" y="0"/>
                  </a:lnTo>
                  <a:lnTo>
                    <a:pt x="1400777" y="0"/>
                  </a:lnTo>
                  <a:lnTo>
                    <a:pt x="1400777" y="2809"/>
                  </a:lnTo>
                  <a:close/>
                </a:path>
                <a:path w="5038724" h="1857375">
                  <a:moveTo>
                    <a:pt x="1379206" y="24388"/>
                  </a:moveTo>
                  <a:lnTo>
                    <a:pt x="1373813" y="24388"/>
                  </a:lnTo>
                  <a:lnTo>
                    <a:pt x="1373813" y="2809"/>
                  </a:lnTo>
                  <a:lnTo>
                    <a:pt x="1379206" y="2809"/>
                  </a:lnTo>
                  <a:lnTo>
                    <a:pt x="1379206" y="24388"/>
                  </a:lnTo>
                  <a:close/>
                </a:path>
                <a:path w="5038724" h="1857375">
                  <a:moveTo>
                    <a:pt x="1171583" y="2809"/>
                  </a:moveTo>
                  <a:lnTo>
                    <a:pt x="1123048" y="2809"/>
                  </a:lnTo>
                  <a:lnTo>
                    <a:pt x="1123048" y="0"/>
                  </a:lnTo>
                  <a:lnTo>
                    <a:pt x="1171583" y="0"/>
                  </a:lnTo>
                  <a:lnTo>
                    <a:pt x="1171583" y="2809"/>
                  </a:lnTo>
                  <a:close/>
                </a:path>
                <a:path w="5038724" h="1857375">
                  <a:moveTo>
                    <a:pt x="1150012" y="24388"/>
                  </a:moveTo>
                  <a:lnTo>
                    <a:pt x="1144619" y="24388"/>
                  </a:lnTo>
                  <a:lnTo>
                    <a:pt x="1144619" y="2809"/>
                  </a:lnTo>
                  <a:lnTo>
                    <a:pt x="1150012" y="2809"/>
                  </a:lnTo>
                  <a:lnTo>
                    <a:pt x="1150012" y="24388"/>
                  </a:lnTo>
                  <a:close/>
                </a:path>
                <a:path w="5038724" h="1857375">
                  <a:moveTo>
                    <a:pt x="1950841" y="112052"/>
                  </a:moveTo>
                  <a:lnTo>
                    <a:pt x="1945448" y="112052"/>
                  </a:lnTo>
                  <a:lnTo>
                    <a:pt x="1945448" y="90473"/>
                  </a:lnTo>
                  <a:lnTo>
                    <a:pt x="1950841" y="90473"/>
                  </a:lnTo>
                  <a:lnTo>
                    <a:pt x="1950841" y="112052"/>
                  </a:lnTo>
                  <a:close/>
                </a:path>
                <a:path w="5038724" h="1857375">
                  <a:moveTo>
                    <a:pt x="1972412" y="117446"/>
                  </a:moveTo>
                  <a:lnTo>
                    <a:pt x="1923877" y="117446"/>
                  </a:lnTo>
                  <a:lnTo>
                    <a:pt x="1923877" y="112052"/>
                  </a:lnTo>
                  <a:lnTo>
                    <a:pt x="1972412" y="112052"/>
                  </a:lnTo>
                  <a:lnTo>
                    <a:pt x="1972412" y="117446"/>
                  </a:lnTo>
                  <a:close/>
                </a:path>
                <a:path w="5038724" h="1857375">
                  <a:moveTo>
                    <a:pt x="1950841" y="139025"/>
                  </a:moveTo>
                  <a:lnTo>
                    <a:pt x="1945448" y="139025"/>
                  </a:lnTo>
                  <a:lnTo>
                    <a:pt x="1945448" y="117446"/>
                  </a:lnTo>
                  <a:lnTo>
                    <a:pt x="1950841" y="117446"/>
                  </a:lnTo>
                  <a:lnTo>
                    <a:pt x="1950841" y="139025"/>
                  </a:lnTo>
                  <a:close/>
                </a:path>
                <a:path w="5038724" h="1857375">
                  <a:moveTo>
                    <a:pt x="1722996" y="112052"/>
                  </a:moveTo>
                  <a:lnTo>
                    <a:pt x="1717603" y="112052"/>
                  </a:lnTo>
                  <a:lnTo>
                    <a:pt x="1717603" y="90473"/>
                  </a:lnTo>
                  <a:lnTo>
                    <a:pt x="1722996" y="90473"/>
                  </a:lnTo>
                  <a:lnTo>
                    <a:pt x="1722996" y="112052"/>
                  </a:lnTo>
                  <a:close/>
                </a:path>
                <a:path w="5038724" h="1857375">
                  <a:moveTo>
                    <a:pt x="1744567" y="117446"/>
                  </a:moveTo>
                  <a:lnTo>
                    <a:pt x="1696032" y="117446"/>
                  </a:lnTo>
                  <a:lnTo>
                    <a:pt x="1696032" y="112052"/>
                  </a:lnTo>
                  <a:lnTo>
                    <a:pt x="1744567" y="112052"/>
                  </a:lnTo>
                  <a:lnTo>
                    <a:pt x="1744567" y="117446"/>
                  </a:lnTo>
                  <a:close/>
                </a:path>
                <a:path w="5038724" h="1857375">
                  <a:moveTo>
                    <a:pt x="1722996" y="139025"/>
                  </a:moveTo>
                  <a:lnTo>
                    <a:pt x="1717603" y="139025"/>
                  </a:lnTo>
                  <a:lnTo>
                    <a:pt x="1717603" y="117446"/>
                  </a:lnTo>
                  <a:lnTo>
                    <a:pt x="1722996" y="117446"/>
                  </a:lnTo>
                  <a:lnTo>
                    <a:pt x="1722996" y="139025"/>
                  </a:lnTo>
                  <a:close/>
                </a:path>
                <a:path w="5038724" h="1857375">
                  <a:moveTo>
                    <a:pt x="1493802" y="112052"/>
                  </a:moveTo>
                  <a:lnTo>
                    <a:pt x="1488410" y="112052"/>
                  </a:lnTo>
                  <a:lnTo>
                    <a:pt x="1488410" y="90473"/>
                  </a:lnTo>
                  <a:lnTo>
                    <a:pt x="1493802" y="90473"/>
                  </a:lnTo>
                  <a:lnTo>
                    <a:pt x="1493802" y="112052"/>
                  </a:lnTo>
                  <a:close/>
                </a:path>
                <a:path w="5038724" h="1857375">
                  <a:moveTo>
                    <a:pt x="1515373" y="117446"/>
                  </a:moveTo>
                  <a:lnTo>
                    <a:pt x="1466838" y="117446"/>
                  </a:lnTo>
                  <a:lnTo>
                    <a:pt x="1466838" y="112052"/>
                  </a:lnTo>
                  <a:lnTo>
                    <a:pt x="1515373" y="112052"/>
                  </a:lnTo>
                  <a:lnTo>
                    <a:pt x="1515373" y="117446"/>
                  </a:lnTo>
                  <a:close/>
                </a:path>
                <a:path w="5038724" h="1857375">
                  <a:moveTo>
                    <a:pt x="1493802" y="139025"/>
                  </a:moveTo>
                  <a:lnTo>
                    <a:pt x="1488410" y="139025"/>
                  </a:lnTo>
                  <a:lnTo>
                    <a:pt x="1488410" y="117446"/>
                  </a:lnTo>
                  <a:lnTo>
                    <a:pt x="1493802" y="117446"/>
                  </a:lnTo>
                  <a:lnTo>
                    <a:pt x="1493802" y="139025"/>
                  </a:lnTo>
                  <a:close/>
                </a:path>
                <a:path w="5038724" h="1857375">
                  <a:moveTo>
                    <a:pt x="1264609" y="112052"/>
                  </a:moveTo>
                  <a:lnTo>
                    <a:pt x="1259216" y="112052"/>
                  </a:lnTo>
                  <a:lnTo>
                    <a:pt x="1259216" y="90473"/>
                  </a:lnTo>
                  <a:lnTo>
                    <a:pt x="1264609" y="90473"/>
                  </a:lnTo>
                  <a:lnTo>
                    <a:pt x="1264609" y="112052"/>
                  </a:lnTo>
                  <a:close/>
                </a:path>
                <a:path w="5038724" h="1857375">
                  <a:moveTo>
                    <a:pt x="1286180" y="117446"/>
                  </a:moveTo>
                  <a:lnTo>
                    <a:pt x="1237645" y="117446"/>
                  </a:lnTo>
                  <a:lnTo>
                    <a:pt x="1237645" y="112052"/>
                  </a:lnTo>
                  <a:lnTo>
                    <a:pt x="1286180" y="112052"/>
                  </a:lnTo>
                  <a:lnTo>
                    <a:pt x="1286180" y="117446"/>
                  </a:lnTo>
                  <a:close/>
                </a:path>
                <a:path w="5038724" h="1857375">
                  <a:moveTo>
                    <a:pt x="1264609" y="139025"/>
                  </a:moveTo>
                  <a:lnTo>
                    <a:pt x="1259216" y="139025"/>
                  </a:lnTo>
                  <a:lnTo>
                    <a:pt x="1259216" y="117446"/>
                  </a:lnTo>
                  <a:lnTo>
                    <a:pt x="1264609" y="117446"/>
                  </a:lnTo>
                  <a:lnTo>
                    <a:pt x="1264609" y="139025"/>
                  </a:lnTo>
                  <a:close/>
                </a:path>
                <a:path w="5038724" h="1857375">
                  <a:moveTo>
                    <a:pt x="1837593" y="226689"/>
                  </a:moveTo>
                  <a:lnTo>
                    <a:pt x="1832200" y="226689"/>
                  </a:lnTo>
                  <a:lnTo>
                    <a:pt x="1832200" y="205110"/>
                  </a:lnTo>
                  <a:lnTo>
                    <a:pt x="1837593" y="205110"/>
                  </a:lnTo>
                  <a:lnTo>
                    <a:pt x="1837593" y="226689"/>
                  </a:lnTo>
                  <a:close/>
                </a:path>
                <a:path w="5038724" h="1857375">
                  <a:moveTo>
                    <a:pt x="1859164" y="232083"/>
                  </a:moveTo>
                  <a:lnTo>
                    <a:pt x="1810629" y="232083"/>
                  </a:lnTo>
                  <a:lnTo>
                    <a:pt x="1810629" y="226689"/>
                  </a:lnTo>
                  <a:lnTo>
                    <a:pt x="1859164" y="226689"/>
                  </a:lnTo>
                  <a:lnTo>
                    <a:pt x="1859164" y="232083"/>
                  </a:lnTo>
                  <a:close/>
                </a:path>
                <a:path w="5038724" h="1857375">
                  <a:moveTo>
                    <a:pt x="1837593" y="253662"/>
                  </a:moveTo>
                  <a:lnTo>
                    <a:pt x="1832200" y="253662"/>
                  </a:lnTo>
                  <a:lnTo>
                    <a:pt x="1832200" y="232083"/>
                  </a:lnTo>
                  <a:lnTo>
                    <a:pt x="1837593" y="232083"/>
                  </a:lnTo>
                  <a:lnTo>
                    <a:pt x="1837593" y="253662"/>
                  </a:lnTo>
                  <a:close/>
                </a:path>
                <a:path w="5038724" h="1857375">
                  <a:moveTo>
                    <a:pt x="1608399" y="226689"/>
                  </a:moveTo>
                  <a:lnTo>
                    <a:pt x="1603006" y="226689"/>
                  </a:lnTo>
                  <a:lnTo>
                    <a:pt x="1603006" y="205110"/>
                  </a:lnTo>
                  <a:lnTo>
                    <a:pt x="1608399" y="205110"/>
                  </a:lnTo>
                  <a:lnTo>
                    <a:pt x="1608399" y="226689"/>
                  </a:lnTo>
                  <a:close/>
                </a:path>
                <a:path w="5038724" h="1857375">
                  <a:moveTo>
                    <a:pt x="1629970" y="232083"/>
                  </a:moveTo>
                  <a:lnTo>
                    <a:pt x="1581435" y="232083"/>
                  </a:lnTo>
                  <a:lnTo>
                    <a:pt x="1581435" y="226689"/>
                  </a:lnTo>
                  <a:lnTo>
                    <a:pt x="1629970" y="226689"/>
                  </a:lnTo>
                  <a:lnTo>
                    <a:pt x="1629970" y="232083"/>
                  </a:lnTo>
                  <a:close/>
                </a:path>
                <a:path w="5038724" h="1857375">
                  <a:moveTo>
                    <a:pt x="1608399" y="253662"/>
                  </a:moveTo>
                  <a:lnTo>
                    <a:pt x="1603006" y="253662"/>
                  </a:lnTo>
                  <a:lnTo>
                    <a:pt x="1603006" y="232083"/>
                  </a:lnTo>
                  <a:lnTo>
                    <a:pt x="1608399" y="232083"/>
                  </a:lnTo>
                  <a:lnTo>
                    <a:pt x="1608399" y="253662"/>
                  </a:lnTo>
                  <a:close/>
                </a:path>
                <a:path w="5038724" h="1857375">
                  <a:moveTo>
                    <a:pt x="1379206" y="226689"/>
                  </a:moveTo>
                  <a:lnTo>
                    <a:pt x="1373813" y="226689"/>
                  </a:lnTo>
                  <a:lnTo>
                    <a:pt x="1373813" y="205110"/>
                  </a:lnTo>
                  <a:lnTo>
                    <a:pt x="1379206" y="205110"/>
                  </a:lnTo>
                  <a:lnTo>
                    <a:pt x="1379206" y="226689"/>
                  </a:lnTo>
                  <a:close/>
                </a:path>
                <a:path w="5038724" h="1857375">
                  <a:moveTo>
                    <a:pt x="1400777" y="232083"/>
                  </a:moveTo>
                  <a:lnTo>
                    <a:pt x="1352242" y="232083"/>
                  </a:lnTo>
                  <a:lnTo>
                    <a:pt x="1352242" y="226689"/>
                  </a:lnTo>
                  <a:lnTo>
                    <a:pt x="1400777" y="226689"/>
                  </a:lnTo>
                  <a:lnTo>
                    <a:pt x="1400777" y="232083"/>
                  </a:lnTo>
                  <a:close/>
                </a:path>
                <a:path w="5038724" h="1857375">
                  <a:moveTo>
                    <a:pt x="1379206" y="253662"/>
                  </a:moveTo>
                  <a:lnTo>
                    <a:pt x="1373813" y="253662"/>
                  </a:lnTo>
                  <a:lnTo>
                    <a:pt x="1373813" y="232083"/>
                  </a:lnTo>
                  <a:lnTo>
                    <a:pt x="1379206" y="232083"/>
                  </a:lnTo>
                  <a:lnTo>
                    <a:pt x="1379206" y="253662"/>
                  </a:lnTo>
                  <a:close/>
                </a:path>
                <a:path w="5038724" h="1857375">
                  <a:moveTo>
                    <a:pt x="1150012" y="226689"/>
                  </a:moveTo>
                  <a:lnTo>
                    <a:pt x="1144619" y="226689"/>
                  </a:lnTo>
                  <a:lnTo>
                    <a:pt x="1144619" y="205110"/>
                  </a:lnTo>
                  <a:lnTo>
                    <a:pt x="1150012" y="205110"/>
                  </a:lnTo>
                  <a:lnTo>
                    <a:pt x="1150012" y="226689"/>
                  </a:lnTo>
                  <a:close/>
                </a:path>
                <a:path w="5038724" h="1857375">
                  <a:moveTo>
                    <a:pt x="1171583" y="232083"/>
                  </a:moveTo>
                  <a:lnTo>
                    <a:pt x="1123048" y="232083"/>
                  </a:lnTo>
                  <a:lnTo>
                    <a:pt x="1123048" y="226689"/>
                  </a:lnTo>
                  <a:lnTo>
                    <a:pt x="1171583" y="226689"/>
                  </a:lnTo>
                  <a:lnTo>
                    <a:pt x="1171583" y="232083"/>
                  </a:lnTo>
                  <a:close/>
                </a:path>
                <a:path w="5038724" h="1857375">
                  <a:moveTo>
                    <a:pt x="1150012" y="253662"/>
                  </a:moveTo>
                  <a:lnTo>
                    <a:pt x="1144619" y="253662"/>
                  </a:lnTo>
                  <a:lnTo>
                    <a:pt x="1144619" y="232083"/>
                  </a:lnTo>
                  <a:lnTo>
                    <a:pt x="1150012" y="232083"/>
                  </a:lnTo>
                  <a:lnTo>
                    <a:pt x="1150012" y="253662"/>
                  </a:lnTo>
                  <a:close/>
                </a:path>
                <a:path w="5038724" h="1857375">
                  <a:moveTo>
                    <a:pt x="1950841" y="341326"/>
                  </a:moveTo>
                  <a:lnTo>
                    <a:pt x="1945448" y="341326"/>
                  </a:lnTo>
                  <a:lnTo>
                    <a:pt x="1945448" y="319747"/>
                  </a:lnTo>
                  <a:lnTo>
                    <a:pt x="1950841" y="319747"/>
                  </a:lnTo>
                  <a:lnTo>
                    <a:pt x="1950841" y="341326"/>
                  </a:lnTo>
                  <a:close/>
                </a:path>
                <a:path w="5038724" h="1857375">
                  <a:moveTo>
                    <a:pt x="1972412" y="346721"/>
                  </a:moveTo>
                  <a:lnTo>
                    <a:pt x="1923877" y="346721"/>
                  </a:lnTo>
                  <a:lnTo>
                    <a:pt x="1923877" y="341326"/>
                  </a:lnTo>
                  <a:lnTo>
                    <a:pt x="1972412" y="341326"/>
                  </a:lnTo>
                  <a:lnTo>
                    <a:pt x="1972412" y="346721"/>
                  </a:lnTo>
                  <a:close/>
                </a:path>
                <a:path w="5038724" h="1857375">
                  <a:moveTo>
                    <a:pt x="1950841" y="368299"/>
                  </a:moveTo>
                  <a:lnTo>
                    <a:pt x="1945448" y="368299"/>
                  </a:lnTo>
                  <a:lnTo>
                    <a:pt x="1945448" y="346721"/>
                  </a:lnTo>
                  <a:lnTo>
                    <a:pt x="1950841" y="346721"/>
                  </a:lnTo>
                  <a:lnTo>
                    <a:pt x="1950841" y="368299"/>
                  </a:lnTo>
                  <a:close/>
                </a:path>
                <a:path w="5038724" h="1857375">
                  <a:moveTo>
                    <a:pt x="1722996" y="341326"/>
                  </a:moveTo>
                  <a:lnTo>
                    <a:pt x="1717603" y="341326"/>
                  </a:lnTo>
                  <a:lnTo>
                    <a:pt x="1717603" y="319747"/>
                  </a:lnTo>
                  <a:lnTo>
                    <a:pt x="1722996" y="319747"/>
                  </a:lnTo>
                  <a:lnTo>
                    <a:pt x="1722996" y="341326"/>
                  </a:lnTo>
                  <a:close/>
                </a:path>
                <a:path w="5038724" h="1857375">
                  <a:moveTo>
                    <a:pt x="1744567" y="346721"/>
                  </a:moveTo>
                  <a:lnTo>
                    <a:pt x="1696032" y="346721"/>
                  </a:lnTo>
                  <a:lnTo>
                    <a:pt x="1696032" y="341326"/>
                  </a:lnTo>
                  <a:lnTo>
                    <a:pt x="1744567" y="341326"/>
                  </a:lnTo>
                  <a:lnTo>
                    <a:pt x="1744567" y="346721"/>
                  </a:lnTo>
                  <a:close/>
                </a:path>
                <a:path w="5038724" h="1857375">
                  <a:moveTo>
                    <a:pt x="1722996" y="368299"/>
                  </a:moveTo>
                  <a:lnTo>
                    <a:pt x="1717603" y="368299"/>
                  </a:lnTo>
                  <a:lnTo>
                    <a:pt x="1717603" y="346721"/>
                  </a:lnTo>
                  <a:lnTo>
                    <a:pt x="1722996" y="346721"/>
                  </a:lnTo>
                  <a:lnTo>
                    <a:pt x="1722996" y="368299"/>
                  </a:lnTo>
                  <a:close/>
                </a:path>
                <a:path w="5038724" h="1857375">
                  <a:moveTo>
                    <a:pt x="1493802" y="341326"/>
                  </a:moveTo>
                  <a:lnTo>
                    <a:pt x="1488410" y="341326"/>
                  </a:lnTo>
                  <a:lnTo>
                    <a:pt x="1488410" y="319747"/>
                  </a:lnTo>
                  <a:lnTo>
                    <a:pt x="1493802" y="319747"/>
                  </a:lnTo>
                  <a:lnTo>
                    <a:pt x="1493802" y="341326"/>
                  </a:lnTo>
                  <a:close/>
                </a:path>
                <a:path w="5038724" h="1857375">
                  <a:moveTo>
                    <a:pt x="1515373" y="346721"/>
                  </a:moveTo>
                  <a:lnTo>
                    <a:pt x="1466838" y="346721"/>
                  </a:lnTo>
                  <a:lnTo>
                    <a:pt x="1466838" y="341326"/>
                  </a:lnTo>
                  <a:lnTo>
                    <a:pt x="1515373" y="341326"/>
                  </a:lnTo>
                  <a:lnTo>
                    <a:pt x="1515373" y="346721"/>
                  </a:lnTo>
                  <a:close/>
                </a:path>
                <a:path w="5038724" h="1857375">
                  <a:moveTo>
                    <a:pt x="1493802" y="368299"/>
                  </a:moveTo>
                  <a:lnTo>
                    <a:pt x="1488410" y="368299"/>
                  </a:lnTo>
                  <a:lnTo>
                    <a:pt x="1488410" y="346721"/>
                  </a:lnTo>
                  <a:lnTo>
                    <a:pt x="1493802" y="346721"/>
                  </a:lnTo>
                  <a:lnTo>
                    <a:pt x="1493802" y="368299"/>
                  </a:lnTo>
                  <a:close/>
                </a:path>
                <a:path w="5038724" h="1857375">
                  <a:moveTo>
                    <a:pt x="1264609" y="341326"/>
                  </a:moveTo>
                  <a:lnTo>
                    <a:pt x="1259216" y="341326"/>
                  </a:lnTo>
                  <a:lnTo>
                    <a:pt x="1259216" y="319747"/>
                  </a:lnTo>
                  <a:lnTo>
                    <a:pt x="1264609" y="319747"/>
                  </a:lnTo>
                  <a:lnTo>
                    <a:pt x="1264609" y="341326"/>
                  </a:lnTo>
                  <a:close/>
                </a:path>
                <a:path w="5038724" h="1857375">
                  <a:moveTo>
                    <a:pt x="1286180" y="346721"/>
                  </a:moveTo>
                  <a:lnTo>
                    <a:pt x="1237645" y="346721"/>
                  </a:lnTo>
                  <a:lnTo>
                    <a:pt x="1237645" y="341326"/>
                  </a:lnTo>
                  <a:lnTo>
                    <a:pt x="1286180" y="341326"/>
                  </a:lnTo>
                  <a:lnTo>
                    <a:pt x="1286180" y="346721"/>
                  </a:lnTo>
                  <a:close/>
                </a:path>
                <a:path w="5038724" h="1857375">
                  <a:moveTo>
                    <a:pt x="1264609" y="368299"/>
                  </a:moveTo>
                  <a:lnTo>
                    <a:pt x="1259216" y="368299"/>
                  </a:lnTo>
                  <a:lnTo>
                    <a:pt x="1259216" y="346721"/>
                  </a:lnTo>
                  <a:lnTo>
                    <a:pt x="1264609" y="346721"/>
                  </a:lnTo>
                  <a:lnTo>
                    <a:pt x="1264609" y="368299"/>
                  </a:lnTo>
                  <a:close/>
                </a:path>
                <a:path w="5038724" h="1857375">
                  <a:moveTo>
                    <a:pt x="1837593" y="455963"/>
                  </a:moveTo>
                  <a:lnTo>
                    <a:pt x="1832200" y="455963"/>
                  </a:lnTo>
                  <a:lnTo>
                    <a:pt x="1832200" y="434384"/>
                  </a:lnTo>
                  <a:lnTo>
                    <a:pt x="1837593" y="434384"/>
                  </a:lnTo>
                  <a:lnTo>
                    <a:pt x="1837593" y="455963"/>
                  </a:lnTo>
                  <a:close/>
                </a:path>
                <a:path w="5038724" h="1857375">
                  <a:moveTo>
                    <a:pt x="1859164" y="461358"/>
                  </a:moveTo>
                  <a:lnTo>
                    <a:pt x="1810629" y="461358"/>
                  </a:lnTo>
                  <a:lnTo>
                    <a:pt x="1810629" y="455963"/>
                  </a:lnTo>
                  <a:lnTo>
                    <a:pt x="1859164" y="455963"/>
                  </a:lnTo>
                  <a:lnTo>
                    <a:pt x="1859164" y="461358"/>
                  </a:lnTo>
                  <a:close/>
                </a:path>
                <a:path w="5038724" h="1857375">
                  <a:moveTo>
                    <a:pt x="1837593" y="482937"/>
                  </a:moveTo>
                  <a:lnTo>
                    <a:pt x="1832200" y="482937"/>
                  </a:lnTo>
                  <a:lnTo>
                    <a:pt x="1832200" y="461358"/>
                  </a:lnTo>
                  <a:lnTo>
                    <a:pt x="1837593" y="461358"/>
                  </a:lnTo>
                  <a:lnTo>
                    <a:pt x="1837593" y="482937"/>
                  </a:lnTo>
                  <a:close/>
                </a:path>
                <a:path w="5038724" h="1857375">
                  <a:moveTo>
                    <a:pt x="1608399" y="455963"/>
                  </a:moveTo>
                  <a:lnTo>
                    <a:pt x="1603006" y="455963"/>
                  </a:lnTo>
                  <a:lnTo>
                    <a:pt x="1603006" y="434384"/>
                  </a:lnTo>
                  <a:lnTo>
                    <a:pt x="1608399" y="434384"/>
                  </a:lnTo>
                  <a:lnTo>
                    <a:pt x="1608399" y="455963"/>
                  </a:lnTo>
                  <a:close/>
                </a:path>
                <a:path w="5038724" h="1857375">
                  <a:moveTo>
                    <a:pt x="1629970" y="461358"/>
                  </a:moveTo>
                  <a:lnTo>
                    <a:pt x="1581435" y="461358"/>
                  </a:lnTo>
                  <a:lnTo>
                    <a:pt x="1581435" y="455963"/>
                  </a:lnTo>
                  <a:lnTo>
                    <a:pt x="1629970" y="455963"/>
                  </a:lnTo>
                  <a:lnTo>
                    <a:pt x="1629970" y="461358"/>
                  </a:lnTo>
                  <a:close/>
                </a:path>
                <a:path w="5038724" h="1857375">
                  <a:moveTo>
                    <a:pt x="1608399" y="482937"/>
                  </a:moveTo>
                  <a:lnTo>
                    <a:pt x="1603006" y="482937"/>
                  </a:lnTo>
                  <a:lnTo>
                    <a:pt x="1603006" y="461358"/>
                  </a:lnTo>
                  <a:lnTo>
                    <a:pt x="1608399" y="461358"/>
                  </a:lnTo>
                  <a:lnTo>
                    <a:pt x="1608399" y="482937"/>
                  </a:lnTo>
                  <a:close/>
                </a:path>
                <a:path w="5038724" h="1857375">
                  <a:moveTo>
                    <a:pt x="1379206" y="455963"/>
                  </a:moveTo>
                  <a:lnTo>
                    <a:pt x="1373813" y="455963"/>
                  </a:lnTo>
                  <a:lnTo>
                    <a:pt x="1373813" y="434384"/>
                  </a:lnTo>
                  <a:lnTo>
                    <a:pt x="1379206" y="434384"/>
                  </a:lnTo>
                  <a:lnTo>
                    <a:pt x="1379206" y="455963"/>
                  </a:lnTo>
                  <a:close/>
                </a:path>
                <a:path w="5038724" h="1857375">
                  <a:moveTo>
                    <a:pt x="1400777" y="461358"/>
                  </a:moveTo>
                  <a:lnTo>
                    <a:pt x="1352242" y="461358"/>
                  </a:lnTo>
                  <a:lnTo>
                    <a:pt x="1352242" y="455963"/>
                  </a:lnTo>
                  <a:lnTo>
                    <a:pt x="1400777" y="455963"/>
                  </a:lnTo>
                  <a:lnTo>
                    <a:pt x="1400777" y="461358"/>
                  </a:lnTo>
                  <a:close/>
                </a:path>
                <a:path w="5038724" h="1857375">
                  <a:moveTo>
                    <a:pt x="1379206" y="482937"/>
                  </a:moveTo>
                  <a:lnTo>
                    <a:pt x="1373813" y="482937"/>
                  </a:lnTo>
                  <a:lnTo>
                    <a:pt x="1373813" y="461358"/>
                  </a:lnTo>
                  <a:lnTo>
                    <a:pt x="1379206" y="461358"/>
                  </a:lnTo>
                  <a:lnTo>
                    <a:pt x="1379206" y="482937"/>
                  </a:lnTo>
                  <a:close/>
                </a:path>
                <a:path w="5038724" h="1857375">
                  <a:moveTo>
                    <a:pt x="1150012" y="455963"/>
                  </a:moveTo>
                  <a:lnTo>
                    <a:pt x="1144619" y="455963"/>
                  </a:lnTo>
                  <a:lnTo>
                    <a:pt x="1144619" y="434384"/>
                  </a:lnTo>
                  <a:lnTo>
                    <a:pt x="1150012" y="434384"/>
                  </a:lnTo>
                  <a:lnTo>
                    <a:pt x="1150012" y="455963"/>
                  </a:lnTo>
                  <a:close/>
                </a:path>
                <a:path w="5038724" h="1857375">
                  <a:moveTo>
                    <a:pt x="1171583" y="461358"/>
                  </a:moveTo>
                  <a:lnTo>
                    <a:pt x="1123048" y="461358"/>
                  </a:lnTo>
                  <a:lnTo>
                    <a:pt x="1123048" y="455963"/>
                  </a:lnTo>
                  <a:lnTo>
                    <a:pt x="1171583" y="455963"/>
                  </a:lnTo>
                  <a:lnTo>
                    <a:pt x="1171583" y="461358"/>
                  </a:lnTo>
                  <a:close/>
                </a:path>
                <a:path w="5038724" h="1857375">
                  <a:moveTo>
                    <a:pt x="1150012" y="482937"/>
                  </a:moveTo>
                  <a:lnTo>
                    <a:pt x="1144619" y="482937"/>
                  </a:lnTo>
                  <a:lnTo>
                    <a:pt x="1144619" y="461358"/>
                  </a:lnTo>
                  <a:lnTo>
                    <a:pt x="1150012" y="461358"/>
                  </a:lnTo>
                  <a:lnTo>
                    <a:pt x="1150012" y="482937"/>
                  </a:lnTo>
                  <a:close/>
                </a:path>
                <a:path w="5038724" h="1857375">
                  <a:moveTo>
                    <a:pt x="1950841" y="570600"/>
                  </a:moveTo>
                  <a:lnTo>
                    <a:pt x="1945448" y="570600"/>
                  </a:lnTo>
                  <a:lnTo>
                    <a:pt x="1945448" y="549022"/>
                  </a:lnTo>
                  <a:lnTo>
                    <a:pt x="1950841" y="549022"/>
                  </a:lnTo>
                  <a:lnTo>
                    <a:pt x="1950841" y="570600"/>
                  </a:lnTo>
                  <a:close/>
                </a:path>
                <a:path w="5038724" h="1857375">
                  <a:moveTo>
                    <a:pt x="1972412" y="575995"/>
                  </a:moveTo>
                  <a:lnTo>
                    <a:pt x="1923877" y="575995"/>
                  </a:lnTo>
                  <a:lnTo>
                    <a:pt x="1923877" y="570600"/>
                  </a:lnTo>
                  <a:lnTo>
                    <a:pt x="1972412" y="570600"/>
                  </a:lnTo>
                  <a:lnTo>
                    <a:pt x="1972412" y="575995"/>
                  </a:lnTo>
                  <a:close/>
                </a:path>
                <a:path w="5038724" h="1857375">
                  <a:moveTo>
                    <a:pt x="1950841" y="597574"/>
                  </a:moveTo>
                  <a:lnTo>
                    <a:pt x="1945448" y="597574"/>
                  </a:lnTo>
                  <a:lnTo>
                    <a:pt x="1945448" y="575995"/>
                  </a:lnTo>
                  <a:lnTo>
                    <a:pt x="1950841" y="575995"/>
                  </a:lnTo>
                  <a:lnTo>
                    <a:pt x="1950841" y="597574"/>
                  </a:lnTo>
                  <a:close/>
                </a:path>
                <a:path w="5038724" h="1857375">
                  <a:moveTo>
                    <a:pt x="1722996" y="570600"/>
                  </a:moveTo>
                  <a:lnTo>
                    <a:pt x="1717603" y="570600"/>
                  </a:lnTo>
                  <a:lnTo>
                    <a:pt x="1717603" y="549022"/>
                  </a:lnTo>
                  <a:lnTo>
                    <a:pt x="1722996" y="549022"/>
                  </a:lnTo>
                  <a:lnTo>
                    <a:pt x="1722996" y="570600"/>
                  </a:lnTo>
                  <a:close/>
                </a:path>
                <a:path w="5038724" h="1857375">
                  <a:moveTo>
                    <a:pt x="1744567" y="575995"/>
                  </a:moveTo>
                  <a:lnTo>
                    <a:pt x="1696032" y="575995"/>
                  </a:lnTo>
                  <a:lnTo>
                    <a:pt x="1696032" y="570600"/>
                  </a:lnTo>
                  <a:lnTo>
                    <a:pt x="1744567" y="570600"/>
                  </a:lnTo>
                  <a:lnTo>
                    <a:pt x="1744567" y="575995"/>
                  </a:lnTo>
                  <a:close/>
                </a:path>
                <a:path w="5038724" h="1857375">
                  <a:moveTo>
                    <a:pt x="1722996" y="597574"/>
                  </a:moveTo>
                  <a:lnTo>
                    <a:pt x="1717603" y="597574"/>
                  </a:lnTo>
                  <a:lnTo>
                    <a:pt x="1717603" y="575995"/>
                  </a:lnTo>
                  <a:lnTo>
                    <a:pt x="1722996" y="575995"/>
                  </a:lnTo>
                  <a:lnTo>
                    <a:pt x="1722996" y="597574"/>
                  </a:lnTo>
                  <a:close/>
                </a:path>
                <a:path w="5038724" h="1857375">
                  <a:moveTo>
                    <a:pt x="1493802" y="570600"/>
                  </a:moveTo>
                  <a:lnTo>
                    <a:pt x="1488410" y="570600"/>
                  </a:lnTo>
                  <a:lnTo>
                    <a:pt x="1488410" y="549022"/>
                  </a:lnTo>
                  <a:lnTo>
                    <a:pt x="1493802" y="549022"/>
                  </a:lnTo>
                  <a:lnTo>
                    <a:pt x="1493802" y="570600"/>
                  </a:lnTo>
                  <a:close/>
                </a:path>
                <a:path w="5038724" h="1857375">
                  <a:moveTo>
                    <a:pt x="1515373" y="575995"/>
                  </a:moveTo>
                  <a:lnTo>
                    <a:pt x="1466838" y="575995"/>
                  </a:lnTo>
                  <a:lnTo>
                    <a:pt x="1466838" y="570600"/>
                  </a:lnTo>
                  <a:lnTo>
                    <a:pt x="1515373" y="570600"/>
                  </a:lnTo>
                  <a:lnTo>
                    <a:pt x="1515373" y="575995"/>
                  </a:lnTo>
                  <a:close/>
                </a:path>
                <a:path w="5038724" h="1857375">
                  <a:moveTo>
                    <a:pt x="1493802" y="597574"/>
                  </a:moveTo>
                  <a:lnTo>
                    <a:pt x="1488410" y="597574"/>
                  </a:lnTo>
                  <a:lnTo>
                    <a:pt x="1488410" y="575995"/>
                  </a:lnTo>
                  <a:lnTo>
                    <a:pt x="1493802" y="575995"/>
                  </a:lnTo>
                  <a:lnTo>
                    <a:pt x="1493802" y="597574"/>
                  </a:lnTo>
                  <a:close/>
                </a:path>
                <a:path w="5038724" h="1857375">
                  <a:moveTo>
                    <a:pt x="1264609" y="570600"/>
                  </a:moveTo>
                  <a:lnTo>
                    <a:pt x="1259216" y="570600"/>
                  </a:lnTo>
                  <a:lnTo>
                    <a:pt x="1259216" y="549022"/>
                  </a:lnTo>
                  <a:lnTo>
                    <a:pt x="1264609" y="549022"/>
                  </a:lnTo>
                  <a:lnTo>
                    <a:pt x="1264609" y="570600"/>
                  </a:lnTo>
                  <a:close/>
                </a:path>
                <a:path w="5038724" h="1857375">
                  <a:moveTo>
                    <a:pt x="1286180" y="575995"/>
                  </a:moveTo>
                  <a:lnTo>
                    <a:pt x="1237645" y="575995"/>
                  </a:lnTo>
                  <a:lnTo>
                    <a:pt x="1237645" y="570600"/>
                  </a:lnTo>
                  <a:lnTo>
                    <a:pt x="1286180" y="570600"/>
                  </a:lnTo>
                  <a:lnTo>
                    <a:pt x="1286180" y="575995"/>
                  </a:lnTo>
                  <a:close/>
                </a:path>
                <a:path w="5038724" h="1857375">
                  <a:moveTo>
                    <a:pt x="1264609" y="597574"/>
                  </a:moveTo>
                  <a:lnTo>
                    <a:pt x="1259216" y="597574"/>
                  </a:lnTo>
                  <a:lnTo>
                    <a:pt x="1259216" y="575995"/>
                  </a:lnTo>
                  <a:lnTo>
                    <a:pt x="1264609" y="575995"/>
                  </a:lnTo>
                  <a:lnTo>
                    <a:pt x="1264609" y="597574"/>
                  </a:lnTo>
                  <a:close/>
                </a:path>
                <a:path w="5038724" h="1857375">
                  <a:moveTo>
                    <a:pt x="1837593" y="685238"/>
                  </a:moveTo>
                  <a:lnTo>
                    <a:pt x="1832200" y="685238"/>
                  </a:lnTo>
                  <a:lnTo>
                    <a:pt x="1832200" y="663659"/>
                  </a:lnTo>
                  <a:lnTo>
                    <a:pt x="1837593" y="663659"/>
                  </a:lnTo>
                  <a:lnTo>
                    <a:pt x="1837593" y="685238"/>
                  </a:lnTo>
                  <a:close/>
                </a:path>
                <a:path w="5038724" h="1857375">
                  <a:moveTo>
                    <a:pt x="1859164" y="690632"/>
                  </a:moveTo>
                  <a:lnTo>
                    <a:pt x="1810629" y="690632"/>
                  </a:lnTo>
                  <a:lnTo>
                    <a:pt x="1810629" y="685238"/>
                  </a:lnTo>
                  <a:lnTo>
                    <a:pt x="1859164" y="685238"/>
                  </a:lnTo>
                  <a:lnTo>
                    <a:pt x="1859164" y="690632"/>
                  </a:lnTo>
                  <a:close/>
                </a:path>
                <a:path w="5038724" h="1857375">
                  <a:moveTo>
                    <a:pt x="1837593" y="712211"/>
                  </a:moveTo>
                  <a:lnTo>
                    <a:pt x="1832200" y="712211"/>
                  </a:lnTo>
                  <a:lnTo>
                    <a:pt x="1832200" y="690632"/>
                  </a:lnTo>
                  <a:lnTo>
                    <a:pt x="1837593" y="690632"/>
                  </a:lnTo>
                  <a:lnTo>
                    <a:pt x="1837593" y="712211"/>
                  </a:lnTo>
                  <a:close/>
                </a:path>
                <a:path w="5038724" h="1857375">
                  <a:moveTo>
                    <a:pt x="1608399" y="685238"/>
                  </a:moveTo>
                  <a:lnTo>
                    <a:pt x="1603006" y="685238"/>
                  </a:lnTo>
                  <a:lnTo>
                    <a:pt x="1603006" y="663659"/>
                  </a:lnTo>
                  <a:lnTo>
                    <a:pt x="1608399" y="663659"/>
                  </a:lnTo>
                  <a:lnTo>
                    <a:pt x="1608399" y="685238"/>
                  </a:lnTo>
                  <a:close/>
                </a:path>
                <a:path w="5038724" h="1857375">
                  <a:moveTo>
                    <a:pt x="1629970" y="690632"/>
                  </a:moveTo>
                  <a:lnTo>
                    <a:pt x="1581435" y="690632"/>
                  </a:lnTo>
                  <a:lnTo>
                    <a:pt x="1581435" y="685238"/>
                  </a:lnTo>
                  <a:lnTo>
                    <a:pt x="1629970" y="685238"/>
                  </a:lnTo>
                  <a:lnTo>
                    <a:pt x="1629970" y="690632"/>
                  </a:lnTo>
                  <a:close/>
                </a:path>
                <a:path w="5038724" h="1857375">
                  <a:moveTo>
                    <a:pt x="1608399" y="712211"/>
                  </a:moveTo>
                  <a:lnTo>
                    <a:pt x="1603006" y="712211"/>
                  </a:lnTo>
                  <a:lnTo>
                    <a:pt x="1603006" y="690632"/>
                  </a:lnTo>
                  <a:lnTo>
                    <a:pt x="1608399" y="690632"/>
                  </a:lnTo>
                  <a:lnTo>
                    <a:pt x="1608399" y="712211"/>
                  </a:lnTo>
                  <a:close/>
                </a:path>
                <a:path w="5038724" h="1857375">
                  <a:moveTo>
                    <a:pt x="1379206" y="685238"/>
                  </a:moveTo>
                  <a:lnTo>
                    <a:pt x="1373813" y="685238"/>
                  </a:lnTo>
                  <a:lnTo>
                    <a:pt x="1373813" y="663659"/>
                  </a:lnTo>
                  <a:lnTo>
                    <a:pt x="1379206" y="663659"/>
                  </a:lnTo>
                  <a:lnTo>
                    <a:pt x="1379206" y="685238"/>
                  </a:lnTo>
                  <a:close/>
                </a:path>
                <a:path w="5038724" h="1857375">
                  <a:moveTo>
                    <a:pt x="1400777" y="690632"/>
                  </a:moveTo>
                  <a:lnTo>
                    <a:pt x="1352242" y="690632"/>
                  </a:lnTo>
                  <a:lnTo>
                    <a:pt x="1352242" y="685238"/>
                  </a:lnTo>
                  <a:lnTo>
                    <a:pt x="1400777" y="685238"/>
                  </a:lnTo>
                  <a:lnTo>
                    <a:pt x="1400777" y="690632"/>
                  </a:lnTo>
                  <a:close/>
                </a:path>
                <a:path w="5038724" h="1857375">
                  <a:moveTo>
                    <a:pt x="1379206" y="712211"/>
                  </a:moveTo>
                  <a:lnTo>
                    <a:pt x="1373813" y="712211"/>
                  </a:lnTo>
                  <a:lnTo>
                    <a:pt x="1373813" y="690632"/>
                  </a:lnTo>
                  <a:lnTo>
                    <a:pt x="1379206" y="690632"/>
                  </a:lnTo>
                  <a:lnTo>
                    <a:pt x="1379206" y="712211"/>
                  </a:lnTo>
                  <a:close/>
                </a:path>
                <a:path w="5038724" h="1857375">
                  <a:moveTo>
                    <a:pt x="1150012" y="685238"/>
                  </a:moveTo>
                  <a:lnTo>
                    <a:pt x="1144619" y="685238"/>
                  </a:lnTo>
                  <a:lnTo>
                    <a:pt x="1144619" y="663659"/>
                  </a:lnTo>
                  <a:lnTo>
                    <a:pt x="1150012" y="663659"/>
                  </a:lnTo>
                  <a:lnTo>
                    <a:pt x="1150012" y="685238"/>
                  </a:lnTo>
                  <a:close/>
                </a:path>
                <a:path w="5038724" h="1857375">
                  <a:moveTo>
                    <a:pt x="1171583" y="690632"/>
                  </a:moveTo>
                  <a:lnTo>
                    <a:pt x="1123048" y="690632"/>
                  </a:lnTo>
                  <a:lnTo>
                    <a:pt x="1123048" y="685238"/>
                  </a:lnTo>
                  <a:lnTo>
                    <a:pt x="1171583" y="685238"/>
                  </a:lnTo>
                  <a:lnTo>
                    <a:pt x="1171583" y="690632"/>
                  </a:lnTo>
                  <a:close/>
                </a:path>
                <a:path w="5038724" h="1857375">
                  <a:moveTo>
                    <a:pt x="1150012" y="712211"/>
                  </a:moveTo>
                  <a:lnTo>
                    <a:pt x="1144619" y="712211"/>
                  </a:lnTo>
                  <a:lnTo>
                    <a:pt x="1144619" y="690632"/>
                  </a:lnTo>
                  <a:lnTo>
                    <a:pt x="1150012" y="690632"/>
                  </a:lnTo>
                  <a:lnTo>
                    <a:pt x="1150012" y="712211"/>
                  </a:lnTo>
                  <a:close/>
                </a:path>
                <a:path w="5038724" h="1857375">
                  <a:moveTo>
                    <a:pt x="1950841" y="799875"/>
                  </a:moveTo>
                  <a:lnTo>
                    <a:pt x="1945448" y="799875"/>
                  </a:lnTo>
                  <a:lnTo>
                    <a:pt x="1945448" y="778296"/>
                  </a:lnTo>
                  <a:lnTo>
                    <a:pt x="1950841" y="778296"/>
                  </a:lnTo>
                  <a:lnTo>
                    <a:pt x="1950841" y="799875"/>
                  </a:lnTo>
                  <a:close/>
                </a:path>
                <a:path w="5038724" h="1857375">
                  <a:moveTo>
                    <a:pt x="1972412" y="805269"/>
                  </a:moveTo>
                  <a:lnTo>
                    <a:pt x="1923877" y="805269"/>
                  </a:lnTo>
                  <a:lnTo>
                    <a:pt x="1923877" y="799875"/>
                  </a:lnTo>
                  <a:lnTo>
                    <a:pt x="1972412" y="799875"/>
                  </a:lnTo>
                  <a:lnTo>
                    <a:pt x="1972412" y="805269"/>
                  </a:lnTo>
                  <a:close/>
                </a:path>
                <a:path w="5038724" h="1857375">
                  <a:moveTo>
                    <a:pt x="1950841" y="826848"/>
                  </a:moveTo>
                  <a:lnTo>
                    <a:pt x="1945448" y="826848"/>
                  </a:lnTo>
                  <a:lnTo>
                    <a:pt x="1945448" y="805269"/>
                  </a:lnTo>
                  <a:lnTo>
                    <a:pt x="1950841" y="805269"/>
                  </a:lnTo>
                  <a:lnTo>
                    <a:pt x="1950841" y="826848"/>
                  </a:lnTo>
                  <a:close/>
                </a:path>
                <a:path w="5038724" h="1857375">
                  <a:moveTo>
                    <a:pt x="1722996" y="799875"/>
                  </a:moveTo>
                  <a:lnTo>
                    <a:pt x="1717603" y="799875"/>
                  </a:lnTo>
                  <a:lnTo>
                    <a:pt x="1717603" y="778296"/>
                  </a:lnTo>
                  <a:lnTo>
                    <a:pt x="1722996" y="778296"/>
                  </a:lnTo>
                  <a:lnTo>
                    <a:pt x="1722996" y="799875"/>
                  </a:lnTo>
                  <a:close/>
                </a:path>
                <a:path w="5038724" h="1857375">
                  <a:moveTo>
                    <a:pt x="1744567" y="805269"/>
                  </a:moveTo>
                  <a:lnTo>
                    <a:pt x="1696032" y="805269"/>
                  </a:lnTo>
                  <a:lnTo>
                    <a:pt x="1696032" y="799875"/>
                  </a:lnTo>
                  <a:lnTo>
                    <a:pt x="1744567" y="799875"/>
                  </a:lnTo>
                  <a:lnTo>
                    <a:pt x="1744567" y="805269"/>
                  </a:lnTo>
                  <a:close/>
                </a:path>
                <a:path w="5038724" h="1857375">
                  <a:moveTo>
                    <a:pt x="1722996" y="826848"/>
                  </a:moveTo>
                  <a:lnTo>
                    <a:pt x="1717603" y="826848"/>
                  </a:lnTo>
                  <a:lnTo>
                    <a:pt x="1717603" y="805269"/>
                  </a:lnTo>
                  <a:lnTo>
                    <a:pt x="1722996" y="805269"/>
                  </a:lnTo>
                  <a:lnTo>
                    <a:pt x="1722996" y="826848"/>
                  </a:lnTo>
                  <a:close/>
                </a:path>
                <a:path w="5038724" h="1857375">
                  <a:moveTo>
                    <a:pt x="1493802" y="799875"/>
                  </a:moveTo>
                  <a:lnTo>
                    <a:pt x="1488410" y="799875"/>
                  </a:lnTo>
                  <a:lnTo>
                    <a:pt x="1488410" y="778296"/>
                  </a:lnTo>
                  <a:lnTo>
                    <a:pt x="1493802" y="778296"/>
                  </a:lnTo>
                  <a:lnTo>
                    <a:pt x="1493802" y="799875"/>
                  </a:lnTo>
                  <a:close/>
                </a:path>
                <a:path w="5038724" h="1857375">
                  <a:moveTo>
                    <a:pt x="1515373" y="805269"/>
                  </a:moveTo>
                  <a:lnTo>
                    <a:pt x="1466838" y="805269"/>
                  </a:lnTo>
                  <a:lnTo>
                    <a:pt x="1466838" y="799875"/>
                  </a:lnTo>
                  <a:lnTo>
                    <a:pt x="1515373" y="799875"/>
                  </a:lnTo>
                  <a:lnTo>
                    <a:pt x="1515373" y="805269"/>
                  </a:lnTo>
                  <a:close/>
                </a:path>
                <a:path w="5038724" h="1857375">
                  <a:moveTo>
                    <a:pt x="1493802" y="826848"/>
                  </a:moveTo>
                  <a:lnTo>
                    <a:pt x="1488410" y="826848"/>
                  </a:lnTo>
                  <a:lnTo>
                    <a:pt x="1488410" y="805269"/>
                  </a:lnTo>
                  <a:lnTo>
                    <a:pt x="1493802" y="805269"/>
                  </a:lnTo>
                  <a:lnTo>
                    <a:pt x="1493802" y="826848"/>
                  </a:lnTo>
                  <a:close/>
                </a:path>
                <a:path w="5038724" h="1857375">
                  <a:moveTo>
                    <a:pt x="1264609" y="799875"/>
                  </a:moveTo>
                  <a:lnTo>
                    <a:pt x="1259216" y="799875"/>
                  </a:lnTo>
                  <a:lnTo>
                    <a:pt x="1259216" y="778296"/>
                  </a:lnTo>
                  <a:lnTo>
                    <a:pt x="1264609" y="778296"/>
                  </a:lnTo>
                  <a:lnTo>
                    <a:pt x="1264609" y="799875"/>
                  </a:lnTo>
                  <a:close/>
                </a:path>
                <a:path w="5038724" h="1857375">
                  <a:moveTo>
                    <a:pt x="1286180" y="805269"/>
                  </a:moveTo>
                  <a:lnTo>
                    <a:pt x="1237645" y="805269"/>
                  </a:lnTo>
                  <a:lnTo>
                    <a:pt x="1237645" y="799875"/>
                  </a:lnTo>
                  <a:lnTo>
                    <a:pt x="1286180" y="799875"/>
                  </a:lnTo>
                  <a:lnTo>
                    <a:pt x="1286180" y="805269"/>
                  </a:lnTo>
                  <a:close/>
                </a:path>
                <a:path w="5038724" h="1857375">
                  <a:moveTo>
                    <a:pt x="1264609" y="826848"/>
                  </a:moveTo>
                  <a:lnTo>
                    <a:pt x="1259216" y="826848"/>
                  </a:lnTo>
                  <a:lnTo>
                    <a:pt x="1259216" y="805269"/>
                  </a:lnTo>
                  <a:lnTo>
                    <a:pt x="1264609" y="805269"/>
                  </a:lnTo>
                  <a:lnTo>
                    <a:pt x="1264609" y="826848"/>
                  </a:lnTo>
                  <a:close/>
                </a:path>
                <a:path w="5038724" h="1857375">
                  <a:moveTo>
                    <a:pt x="1837593" y="914512"/>
                  </a:moveTo>
                  <a:lnTo>
                    <a:pt x="1832200" y="914512"/>
                  </a:lnTo>
                  <a:lnTo>
                    <a:pt x="1832200" y="892933"/>
                  </a:lnTo>
                  <a:lnTo>
                    <a:pt x="1837593" y="892933"/>
                  </a:lnTo>
                  <a:lnTo>
                    <a:pt x="1837593" y="914512"/>
                  </a:lnTo>
                  <a:close/>
                </a:path>
                <a:path w="5038724" h="1857375">
                  <a:moveTo>
                    <a:pt x="1859164" y="919907"/>
                  </a:moveTo>
                  <a:lnTo>
                    <a:pt x="1810629" y="919907"/>
                  </a:lnTo>
                  <a:lnTo>
                    <a:pt x="1810629" y="914512"/>
                  </a:lnTo>
                  <a:lnTo>
                    <a:pt x="1859164" y="914512"/>
                  </a:lnTo>
                  <a:lnTo>
                    <a:pt x="1859164" y="919907"/>
                  </a:lnTo>
                  <a:close/>
                </a:path>
                <a:path w="5038724" h="1857375">
                  <a:moveTo>
                    <a:pt x="1837593" y="941485"/>
                  </a:moveTo>
                  <a:lnTo>
                    <a:pt x="1832200" y="941485"/>
                  </a:lnTo>
                  <a:lnTo>
                    <a:pt x="1832200" y="919907"/>
                  </a:lnTo>
                  <a:lnTo>
                    <a:pt x="1837593" y="919907"/>
                  </a:lnTo>
                  <a:lnTo>
                    <a:pt x="1837593" y="941485"/>
                  </a:lnTo>
                  <a:close/>
                </a:path>
                <a:path w="5038724" h="1857375">
                  <a:moveTo>
                    <a:pt x="1608399" y="914512"/>
                  </a:moveTo>
                  <a:lnTo>
                    <a:pt x="1603006" y="914512"/>
                  </a:lnTo>
                  <a:lnTo>
                    <a:pt x="1603006" y="892933"/>
                  </a:lnTo>
                  <a:lnTo>
                    <a:pt x="1608399" y="892933"/>
                  </a:lnTo>
                  <a:lnTo>
                    <a:pt x="1608399" y="914512"/>
                  </a:lnTo>
                  <a:close/>
                </a:path>
                <a:path w="5038724" h="1857375">
                  <a:moveTo>
                    <a:pt x="1629970" y="919907"/>
                  </a:moveTo>
                  <a:lnTo>
                    <a:pt x="1581435" y="919907"/>
                  </a:lnTo>
                  <a:lnTo>
                    <a:pt x="1581435" y="914512"/>
                  </a:lnTo>
                  <a:lnTo>
                    <a:pt x="1629970" y="914512"/>
                  </a:lnTo>
                  <a:lnTo>
                    <a:pt x="1629970" y="919907"/>
                  </a:lnTo>
                  <a:close/>
                </a:path>
                <a:path w="5038724" h="1857375">
                  <a:moveTo>
                    <a:pt x="1608399" y="941485"/>
                  </a:moveTo>
                  <a:lnTo>
                    <a:pt x="1603006" y="941485"/>
                  </a:lnTo>
                  <a:lnTo>
                    <a:pt x="1603006" y="919907"/>
                  </a:lnTo>
                  <a:lnTo>
                    <a:pt x="1608399" y="919907"/>
                  </a:lnTo>
                  <a:lnTo>
                    <a:pt x="1608399" y="941485"/>
                  </a:lnTo>
                  <a:close/>
                </a:path>
                <a:path w="5038724" h="1857375">
                  <a:moveTo>
                    <a:pt x="1379206" y="914512"/>
                  </a:moveTo>
                  <a:lnTo>
                    <a:pt x="1373813" y="914512"/>
                  </a:lnTo>
                  <a:lnTo>
                    <a:pt x="1373813" y="892933"/>
                  </a:lnTo>
                  <a:lnTo>
                    <a:pt x="1379206" y="892933"/>
                  </a:lnTo>
                  <a:lnTo>
                    <a:pt x="1379206" y="914512"/>
                  </a:lnTo>
                  <a:close/>
                </a:path>
                <a:path w="5038724" h="1857375">
                  <a:moveTo>
                    <a:pt x="1400777" y="919907"/>
                  </a:moveTo>
                  <a:lnTo>
                    <a:pt x="1352242" y="919907"/>
                  </a:lnTo>
                  <a:lnTo>
                    <a:pt x="1352242" y="914512"/>
                  </a:lnTo>
                  <a:lnTo>
                    <a:pt x="1400777" y="914512"/>
                  </a:lnTo>
                  <a:lnTo>
                    <a:pt x="1400777" y="919907"/>
                  </a:lnTo>
                  <a:close/>
                </a:path>
                <a:path w="5038724" h="1857375">
                  <a:moveTo>
                    <a:pt x="1379206" y="941485"/>
                  </a:moveTo>
                  <a:lnTo>
                    <a:pt x="1373813" y="941485"/>
                  </a:lnTo>
                  <a:lnTo>
                    <a:pt x="1373813" y="919907"/>
                  </a:lnTo>
                  <a:lnTo>
                    <a:pt x="1379206" y="919907"/>
                  </a:lnTo>
                  <a:lnTo>
                    <a:pt x="1379206" y="941485"/>
                  </a:lnTo>
                  <a:close/>
                </a:path>
                <a:path w="5038724" h="1857375">
                  <a:moveTo>
                    <a:pt x="1150012" y="914512"/>
                  </a:moveTo>
                  <a:lnTo>
                    <a:pt x="1144619" y="914512"/>
                  </a:lnTo>
                  <a:lnTo>
                    <a:pt x="1144619" y="892933"/>
                  </a:lnTo>
                  <a:lnTo>
                    <a:pt x="1150012" y="892933"/>
                  </a:lnTo>
                  <a:lnTo>
                    <a:pt x="1150012" y="914512"/>
                  </a:lnTo>
                  <a:close/>
                </a:path>
                <a:path w="5038724" h="1857375">
                  <a:moveTo>
                    <a:pt x="1171583" y="919907"/>
                  </a:moveTo>
                  <a:lnTo>
                    <a:pt x="1123048" y="919907"/>
                  </a:lnTo>
                  <a:lnTo>
                    <a:pt x="1123048" y="914512"/>
                  </a:lnTo>
                  <a:lnTo>
                    <a:pt x="1171583" y="914512"/>
                  </a:lnTo>
                  <a:lnTo>
                    <a:pt x="1171583" y="919907"/>
                  </a:lnTo>
                  <a:close/>
                </a:path>
                <a:path w="5038724" h="1857375">
                  <a:moveTo>
                    <a:pt x="1150012" y="941485"/>
                  </a:moveTo>
                  <a:lnTo>
                    <a:pt x="1144619" y="941485"/>
                  </a:lnTo>
                  <a:lnTo>
                    <a:pt x="1144619" y="919907"/>
                  </a:lnTo>
                  <a:lnTo>
                    <a:pt x="1150012" y="919907"/>
                  </a:lnTo>
                  <a:lnTo>
                    <a:pt x="1150012" y="941485"/>
                  </a:lnTo>
                  <a:close/>
                </a:path>
                <a:path w="5038724" h="1857375">
                  <a:moveTo>
                    <a:pt x="1950841" y="1027800"/>
                  </a:moveTo>
                  <a:lnTo>
                    <a:pt x="1945448" y="1027800"/>
                  </a:lnTo>
                  <a:lnTo>
                    <a:pt x="1945448" y="1006222"/>
                  </a:lnTo>
                  <a:lnTo>
                    <a:pt x="1950841" y="1006222"/>
                  </a:lnTo>
                  <a:lnTo>
                    <a:pt x="1950841" y="1027800"/>
                  </a:lnTo>
                  <a:close/>
                </a:path>
                <a:path w="5038724" h="1857375">
                  <a:moveTo>
                    <a:pt x="1972412" y="1033195"/>
                  </a:moveTo>
                  <a:lnTo>
                    <a:pt x="1923877" y="1033195"/>
                  </a:lnTo>
                  <a:lnTo>
                    <a:pt x="1923877" y="1027800"/>
                  </a:lnTo>
                  <a:lnTo>
                    <a:pt x="1972412" y="1027800"/>
                  </a:lnTo>
                  <a:lnTo>
                    <a:pt x="1972412" y="1033195"/>
                  </a:lnTo>
                  <a:close/>
                </a:path>
                <a:path w="5038724" h="1857375">
                  <a:moveTo>
                    <a:pt x="1950841" y="1054774"/>
                  </a:moveTo>
                  <a:lnTo>
                    <a:pt x="1945448" y="1054774"/>
                  </a:lnTo>
                  <a:lnTo>
                    <a:pt x="1945448" y="1033195"/>
                  </a:lnTo>
                  <a:lnTo>
                    <a:pt x="1950841" y="1033195"/>
                  </a:lnTo>
                  <a:lnTo>
                    <a:pt x="1950841" y="1054774"/>
                  </a:lnTo>
                  <a:close/>
                </a:path>
                <a:path w="5038724" h="1857375">
                  <a:moveTo>
                    <a:pt x="1722996" y="1027800"/>
                  </a:moveTo>
                  <a:lnTo>
                    <a:pt x="1717603" y="1027800"/>
                  </a:lnTo>
                  <a:lnTo>
                    <a:pt x="1717603" y="1006222"/>
                  </a:lnTo>
                  <a:lnTo>
                    <a:pt x="1722996" y="1006222"/>
                  </a:lnTo>
                  <a:lnTo>
                    <a:pt x="1722996" y="1027800"/>
                  </a:lnTo>
                  <a:close/>
                </a:path>
                <a:path w="5038724" h="1857375">
                  <a:moveTo>
                    <a:pt x="1744567" y="1033195"/>
                  </a:moveTo>
                  <a:lnTo>
                    <a:pt x="1696032" y="1033195"/>
                  </a:lnTo>
                  <a:lnTo>
                    <a:pt x="1696032" y="1027800"/>
                  </a:lnTo>
                  <a:lnTo>
                    <a:pt x="1744567" y="1027800"/>
                  </a:lnTo>
                  <a:lnTo>
                    <a:pt x="1744567" y="1033195"/>
                  </a:lnTo>
                  <a:close/>
                </a:path>
                <a:path w="5038724" h="1857375">
                  <a:moveTo>
                    <a:pt x="1722996" y="1054774"/>
                  </a:moveTo>
                  <a:lnTo>
                    <a:pt x="1717603" y="1054774"/>
                  </a:lnTo>
                  <a:lnTo>
                    <a:pt x="1717603" y="1033195"/>
                  </a:lnTo>
                  <a:lnTo>
                    <a:pt x="1722996" y="1033195"/>
                  </a:lnTo>
                  <a:lnTo>
                    <a:pt x="1722996" y="1054774"/>
                  </a:lnTo>
                  <a:close/>
                </a:path>
                <a:path w="5038724" h="1857375">
                  <a:moveTo>
                    <a:pt x="1493802" y="1027800"/>
                  </a:moveTo>
                  <a:lnTo>
                    <a:pt x="1488410" y="1027800"/>
                  </a:lnTo>
                  <a:lnTo>
                    <a:pt x="1488410" y="1006222"/>
                  </a:lnTo>
                  <a:lnTo>
                    <a:pt x="1493802" y="1006222"/>
                  </a:lnTo>
                  <a:lnTo>
                    <a:pt x="1493802" y="1027800"/>
                  </a:lnTo>
                  <a:close/>
                </a:path>
                <a:path w="5038724" h="1857375">
                  <a:moveTo>
                    <a:pt x="1515373" y="1033195"/>
                  </a:moveTo>
                  <a:lnTo>
                    <a:pt x="1466838" y="1033195"/>
                  </a:lnTo>
                  <a:lnTo>
                    <a:pt x="1466838" y="1027800"/>
                  </a:lnTo>
                  <a:lnTo>
                    <a:pt x="1515373" y="1027800"/>
                  </a:lnTo>
                  <a:lnTo>
                    <a:pt x="1515373" y="1033195"/>
                  </a:lnTo>
                  <a:close/>
                </a:path>
                <a:path w="5038724" h="1857375">
                  <a:moveTo>
                    <a:pt x="1493802" y="1054774"/>
                  </a:moveTo>
                  <a:lnTo>
                    <a:pt x="1488410" y="1054774"/>
                  </a:lnTo>
                  <a:lnTo>
                    <a:pt x="1488410" y="1033195"/>
                  </a:lnTo>
                  <a:lnTo>
                    <a:pt x="1493802" y="1033195"/>
                  </a:lnTo>
                  <a:lnTo>
                    <a:pt x="1493802" y="1054774"/>
                  </a:lnTo>
                  <a:close/>
                </a:path>
                <a:path w="5038724" h="1857375">
                  <a:moveTo>
                    <a:pt x="1264609" y="1027800"/>
                  </a:moveTo>
                  <a:lnTo>
                    <a:pt x="1259216" y="1027800"/>
                  </a:lnTo>
                  <a:lnTo>
                    <a:pt x="1259216" y="1006222"/>
                  </a:lnTo>
                  <a:lnTo>
                    <a:pt x="1264609" y="1006222"/>
                  </a:lnTo>
                  <a:lnTo>
                    <a:pt x="1264609" y="1027800"/>
                  </a:lnTo>
                  <a:close/>
                </a:path>
                <a:path w="5038724" h="1857375">
                  <a:moveTo>
                    <a:pt x="1286180" y="1033195"/>
                  </a:moveTo>
                  <a:lnTo>
                    <a:pt x="1237645" y="1033195"/>
                  </a:lnTo>
                  <a:lnTo>
                    <a:pt x="1237645" y="1027800"/>
                  </a:lnTo>
                  <a:lnTo>
                    <a:pt x="1286180" y="1027800"/>
                  </a:lnTo>
                  <a:lnTo>
                    <a:pt x="1286180" y="1033195"/>
                  </a:lnTo>
                  <a:close/>
                </a:path>
                <a:path w="5038724" h="1857375">
                  <a:moveTo>
                    <a:pt x="1264609" y="1054774"/>
                  </a:moveTo>
                  <a:lnTo>
                    <a:pt x="1259216" y="1054774"/>
                  </a:lnTo>
                  <a:lnTo>
                    <a:pt x="1259216" y="1033195"/>
                  </a:lnTo>
                  <a:lnTo>
                    <a:pt x="1264609" y="1033195"/>
                  </a:lnTo>
                  <a:lnTo>
                    <a:pt x="1264609" y="1054774"/>
                  </a:lnTo>
                  <a:close/>
                </a:path>
                <a:path w="5038724" h="1857375">
                  <a:moveTo>
                    <a:pt x="1837593" y="1142438"/>
                  </a:moveTo>
                  <a:lnTo>
                    <a:pt x="1832200" y="1142438"/>
                  </a:lnTo>
                  <a:lnTo>
                    <a:pt x="1832200" y="1120859"/>
                  </a:lnTo>
                  <a:lnTo>
                    <a:pt x="1837593" y="1120859"/>
                  </a:lnTo>
                  <a:lnTo>
                    <a:pt x="1837593" y="1142438"/>
                  </a:lnTo>
                  <a:close/>
                </a:path>
                <a:path w="5038724" h="1857375">
                  <a:moveTo>
                    <a:pt x="1859164" y="1147832"/>
                  </a:moveTo>
                  <a:lnTo>
                    <a:pt x="1810629" y="1147832"/>
                  </a:lnTo>
                  <a:lnTo>
                    <a:pt x="1810629" y="1142438"/>
                  </a:lnTo>
                  <a:lnTo>
                    <a:pt x="1859164" y="1142438"/>
                  </a:lnTo>
                  <a:lnTo>
                    <a:pt x="1859164" y="1147832"/>
                  </a:lnTo>
                  <a:close/>
                </a:path>
                <a:path w="5038724" h="1857375">
                  <a:moveTo>
                    <a:pt x="1837593" y="1169411"/>
                  </a:moveTo>
                  <a:lnTo>
                    <a:pt x="1832200" y="1169411"/>
                  </a:lnTo>
                  <a:lnTo>
                    <a:pt x="1832200" y="1147832"/>
                  </a:lnTo>
                  <a:lnTo>
                    <a:pt x="1837593" y="1147832"/>
                  </a:lnTo>
                  <a:lnTo>
                    <a:pt x="1837593" y="1169411"/>
                  </a:lnTo>
                  <a:close/>
                </a:path>
                <a:path w="5038724" h="1857375">
                  <a:moveTo>
                    <a:pt x="1608399" y="1142438"/>
                  </a:moveTo>
                  <a:lnTo>
                    <a:pt x="1603006" y="1142438"/>
                  </a:lnTo>
                  <a:lnTo>
                    <a:pt x="1603006" y="1120859"/>
                  </a:lnTo>
                  <a:lnTo>
                    <a:pt x="1608399" y="1120859"/>
                  </a:lnTo>
                  <a:lnTo>
                    <a:pt x="1608399" y="1142438"/>
                  </a:lnTo>
                  <a:close/>
                </a:path>
                <a:path w="5038724" h="1857375">
                  <a:moveTo>
                    <a:pt x="1629970" y="1147832"/>
                  </a:moveTo>
                  <a:lnTo>
                    <a:pt x="1581435" y="1147832"/>
                  </a:lnTo>
                  <a:lnTo>
                    <a:pt x="1581435" y="1142438"/>
                  </a:lnTo>
                  <a:lnTo>
                    <a:pt x="1629970" y="1142438"/>
                  </a:lnTo>
                  <a:lnTo>
                    <a:pt x="1629970" y="1147832"/>
                  </a:lnTo>
                  <a:close/>
                </a:path>
                <a:path w="5038724" h="1857375">
                  <a:moveTo>
                    <a:pt x="1608399" y="1169411"/>
                  </a:moveTo>
                  <a:lnTo>
                    <a:pt x="1603006" y="1169411"/>
                  </a:lnTo>
                  <a:lnTo>
                    <a:pt x="1603006" y="1147832"/>
                  </a:lnTo>
                  <a:lnTo>
                    <a:pt x="1608399" y="1147832"/>
                  </a:lnTo>
                  <a:lnTo>
                    <a:pt x="1608399" y="1169411"/>
                  </a:lnTo>
                  <a:close/>
                </a:path>
                <a:path w="5038724" h="1857375">
                  <a:moveTo>
                    <a:pt x="1379206" y="1142438"/>
                  </a:moveTo>
                  <a:lnTo>
                    <a:pt x="1373813" y="1142438"/>
                  </a:lnTo>
                  <a:lnTo>
                    <a:pt x="1373813" y="1120859"/>
                  </a:lnTo>
                  <a:lnTo>
                    <a:pt x="1379206" y="1120859"/>
                  </a:lnTo>
                  <a:lnTo>
                    <a:pt x="1379206" y="1142438"/>
                  </a:lnTo>
                  <a:close/>
                </a:path>
                <a:path w="5038724" h="1857375">
                  <a:moveTo>
                    <a:pt x="1400777" y="1147832"/>
                  </a:moveTo>
                  <a:lnTo>
                    <a:pt x="1352242" y="1147832"/>
                  </a:lnTo>
                  <a:lnTo>
                    <a:pt x="1352242" y="1142438"/>
                  </a:lnTo>
                  <a:lnTo>
                    <a:pt x="1400777" y="1142438"/>
                  </a:lnTo>
                  <a:lnTo>
                    <a:pt x="1400777" y="1147832"/>
                  </a:lnTo>
                  <a:close/>
                </a:path>
                <a:path w="5038724" h="1857375">
                  <a:moveTo>
                    <a:pt x="1379206" y="1169411"/>
                  </a:moveTo>
                  <a:lnTo>
                    <a:pt x="1373813" y="1169411"/>
                  </a:lnTo>
                  <a:lnTo>
                    <a:pt x="1373813" y="1147832"/>
                  </a:lnTo>
                  <a:lnTo>
                    <a:pt x="1379206" y="1147832"/>
                  </a:lnTo>
                  <a:lnTo>
                    <a:pt x="1379206" y="1169411"/>
                  </a:lnTo>
                  <a:close/>
                </a:path>
                <a:path w="5038724" h="1857375">
                  <a:moveTo>
                    <a:pt x="1150012" y="1142438"/>
                  </a:moveTo>
                  <a:lnTo>
                    <a:pt x="1144619" y="1142438"/>
                  </a:lnTo>
                  <a:lnTo>
                    <a:pt x="1144619" y="1120859"/>
                  </a:lnTo>
                  <a:lnTo>
                    <a:pt x="1150012" y="1120859"/>
                  </a:lnTo>
                  <a:lnTo>
                    <a:pt x="1150012" y="1142438"/>
                  </a:lnTo>
                  <a:close/>
                </a:path>
                <a:path w="5038724" h="1857375">
                  <a:moveTo>
                    <a:pt x="1171583" y="1147832"/>
                  </a:moveTo>
                  <a:lnTo>
                    <a:pt x="1123048" y="1147832"/>
                  </a:lnTo>
                  <a:lnTo>
                    <a:pt x="1123048" y="1142438"/>
                  </a:lnTo>
                  <a:lnTo>
                    <a:pt x="1171583" y="1142438"/>
                  </a:lnTo>
                  <a:lnTo>
                    <a:pt x="1171583" y="1147832"/>
                  </a:lnTo>
                  <a:close/>
                </a:path>
                <a:path w="5038724" h="1857375">
                  <a:moveTo>
                    <a:pt x="1150012" y="1169411"/>
                  </a:moveTo>
                  <a:lnTo>
                    <a:pt x="1144619" y="1169411"/>
                  </a:lnTo>
                  <a:lnTo>
                    <a:pt x="1144619" y="1147832"/>
                  </a:lnTo>
                  <a:lnTo>
                    <a:pt x="1150012" y="1147832"/>
                  </a:lnTo>
                  <a:lnTo>
                    <a:pt x="1150012" y="1169411"/>
                  </a:lnTo>
                  <a:close/>
                </a:path>
                <a:path w="5038724" h="1857375">
                  <a:moveTo>
                    <a:pt x="1950841" y="1257075"/>
                  </a:moveTo>
                  <a:lnTo>
                    <a:pt x="1945448" y="1257075"/>
                  </a:lnTo>
                  <a:lnTo>
                    <a:pt x="1945448" y="1235496"/>
                  </a:lnTo>
                  <a:lnTo>
                    <a:pt x="1950841" y="1235496"/>
                  </a:lnTo>
                  <a:lnTo>
                    <a:pt x="1950841" y="1257075"/>
                  </a:lnTo>
                  <a:close/>
                </a:path>
                <a:path w="5038724" h="1857375">
                  <a:moveTo>
                    <a:pt x="1972412" y="1262470"/>
                  </a:moveTo>
                  <a:lnTo>
                    <a:pt x="1923877" y="1262470"/>
                  </a:lnTo>
                  <a:lnTo>
                    <a:pt x="1923877" y="1257075"/>
                  </a:lnTo>
                  <a:lnTo>
                    <a:pt x="1972412" y="1257075"/>
                  </a:lnTo>
                  <a:lnTo>
                    <a:pt x="1972412" y="1262470"/>
                  </a:lnTo>
                  <a:close/>
                </a:path>
                <a:path w="5038724" h="1857375">
                  <a:moveTo>
                    <a:pt x="1950841" y="1284048"/>
                  </a:moveTo>
                  <a:lnTo>
                    <a:pt x="1945448" y="1284048"/>
                  </a:lnTo>
                  <a:lnTo>
                    <a:pt x="1945448" y="1262470"/>
                  </a:lnTo>
                  <a:lnTo>
                    <a:pt x="1950841" y="1262470"/>
                  </a:lnTo>
                  <a:lnTo>
                    <a:pt x="1950841" y="1284048"/>
                  </a:lnTo>
                  <a:close/>
                </a:path>
                <a:path w="5038724" h="1857375">
                  <a:moveTo>
                    <a:pt x="1722996" y="1257075"/>
                  </a:moveTo>
                  <a:lnTo>
                    <a:pt x="1717603" y="1257075"/>
                  </a:lnTo>
                  <a:lnTo>
                    <a:pt x="1717603" y="1235496"/>
                  </a:lnTo>
                  <a:lnTo>
                    <a:pt x="1722996" y="1235496"/>
                  </a:lnTo>
                  <a:lnTo>
                    <a:pt x="1722996" y="1257075"/>
                  </a:lnTo>
                  <a:close/>
                </a:path>
                <a:path w="5038724" h="1857375">
                  <a:moveTo>
                    <a:pt x="1744567" y="1262470"/>
                  </a:moveTo>
                  <a:lnTo>
                    <a:pt x="1696032" y="1262470"/>
                  </a:lnTo>
                  <a:lnTo>
                    <a:pt x="1696032" y="1257075"/>
                  </a:lnTo>
                  <a:lnTo>
                    <a:pt x="1744567" y="1257075"/>
                  </a:lnTo>
                  <a:lnTo>
                    <a:pt x="1744567" y="1262470"/>
                  </a:lnTo>
                  <a:close/>
                </a:path>
                <a:path w="5038724" h="1857375">
                  <a:moveTo>
                    <a:pt x="1722996" y="1284048"/>
                  </a:moveTo>
                  <a:lnTo>
                    <a:pt x="1717603" y="1284048"/>
                  </a:lnTo>
                  <a:lnTo>
                    <a:pt x="1717603" y="1262470"/>
                  </a:lnTo>
                  <a:lnTo>
                    <a:pt x="1722996" y="1262470"/>
                  </a:lnTo>
                  <a:lnTo>
                    <a:pt x="1722996" y="1284048"/>
                  </a:lnTo>
                  <a:close/>
                </a:path>
                <a:path w="5038724" h="1857375">
                  <a:moveTo>
                    <a:pt x="1493802" y="1257075"/>
                  </a:moveTo>
                  <a:lnTo>
                    <a:pt x="1488410" y="1257075"/>
                  </a:lnTo>
                  <a:lnTo>
                    <a:pt x="1488410" y="1235496"/>
                  </a:lnTo>
                  <a:lnTo>
                    <a:pt x="1493802" y="1235496"/>
                  </a:lnTo>
                  <a:lnTo>
                    <a:pt x="1493802" y="1257075"/>
                  </a:lnTo>
                  <a:close/>
                </a:path>
                <a:path w="5038724" h="1857375">
                  <a:moveTo>
                    <a:pt x="1515373" y="1262470"/>
                  </a:moveTo>
                  <a:lnTo>
                    <a:pt x="1466838" y="1262470"/>
                  </a:lnTo>
                  <a:lnTo>
                    <a:pt x="1466838" y="1257075"/>
                  </a:lnTo>
                  <a:lnTo>
                    <a:pt x="1515373" y="1257075"/>
                  </a:lnTo>
                  <a:lnTo>
                    <a:pt x="1515373" y="1262470"/>
                  </a:lnTo>
                  <a:close/>
                </a:path>
                <a:path w="5038724" h="1857375">
                  <a:moveTo>
                    <a:pt x="1493802" y="1284048"/>
                  </a:moveTo>
                  <a:lnTo>
                    <a:pt x="1488410" y="1284048"/>
                  </a:lnTo>
                  <a:lnTo>
                    <a:pt x="1488410" y="1262470"/>
                  </a:lnTo>
                  <a:lnTo>
                    <a:pt x="1493802" y="1262470"/>
                  </a:lnTo>
                  <a:lnTo>
                    <a:pt x="1493802" y="1284048"/>
                  </a:lnTo>
                  <a:close/>
                </a:path>
                <a:path w="5038724" h="1857375">
                  <a:moveTo>
                    <a:pt x="1264609" y="1257075"/>
                  </a:moveTo>
                  <a:lnTo>
                    <a:pt x="1259216" y="1257075"/>
                  </a:lnTo>
                  <a:lnTo>
                    <a:pt x="1259216" y="1235496"/>
                  </a:lnTo>
                  <a:lnTo>
                    <a:pt x="1264609" y="1235496"/>
                  </a:lnTo>
                  <a:lnTo>
                    <a:pt x="1264609" y="1257075"/>
                  </a:lnTo>
                  <a:close/>
                </a:path>
                <a:path w="5038724" h="1857375">
                  <a:moveTo>
                    <a:pt x="1286180" y="1262470"/>
                  </a:moveTo>
                  <a:lnTo>
                    <a:pt x="1237645" y="1262470"/>
                  </a:lnTo>
                  <a:lnTo>
                    <a:pt x="1237645" y="1257075"/>
                  </a:lnTo>
                  <a:lnTo>
                    <a:pt x="1286180" y="1257075"/>
                  </a:lnTo>
                  <a:lnTo>
                    <a:pt x="1286180" y="1262470"/>
                  </a:lnTo>
                  <a:close/>
                </a:path>
                <a:path w="5038724" h="1857375">
                  <a:moveTo>
                    <a:pt x="1264609" y="1284048"/>
                  </a:moveTo>
                  <a:lnTo>
                    <a:pt x="1259216" y="1284048"/>
                  </a:lnTo>
                  <a:lnTo>
                    <a:pt x="1259216" y="1262470"/>
                  </a:lnTo>
                  <a:lnTo>
                    <a:pt x="1264609" y="1262470"/>
                  </a:lnTo>
                  <a:lnTo>
                    <a:pt x="1264609" y="1284048"/>
                  </a:lnTo>
                  <a:close/>
                </a:path>
                <a:path w="5038724" h="1857375">
                  <a:moveTo>
                    <a:pt x="1837593" y="1371712"/>
                  </a:moveTo>
                  <a:lnTo>
                    <a:pt x="1832200" y="1371712"/>
                  </a:lnTo>
                  <a:lnTo>
                    <a:pt x="1832200" y="1350133"/>
                  </a:lnTo>
                  <a:lnTo>
                    <a:pt x="1837593" y="1350133"/>
                  </a:lnTo>
                  <a:lnTo>
                    <a:pt x="1837593" y="1371712"/>
                  </a:lnTo>
                  <a:close/>
                </a:path>
                <a:path w="5038724" h="1857375">
                  <a:moveTo>
                    <a:pt x="1859164" y="1377107"/>
                  </a:moveTo>
                  <a:lnTo>
                    <a:pt x="1810629" y="1377107"/>
                  </a:lnTo>
                  <a:lnTo>
                    <a:pt x="1810629" y="1371712"/>
                  </a:lnTo>
                  <a:lnTo>
                    <a:pt x="1859164" y="1371712"/>
                  </a:lnTo>
                  <a:lnTo>
                    <a:pt x="1859164" y="1377107"/>
                  </a:lnTo>
                  <a:close/>
                </a:path>
                <a:path w="5038724" h="1857375">
                  <a:moveTo>
                    <a:pt x="1837593" y="1398686"/>
                  </a:moveTo>
                  <a:lnTo>
                    <a:pt x="1832200" y="1398686"/>
                  </a:lnTo>
                  <a:lnTo>
                    <a:pt x="1832200" y="1377107"/>
                  </a:lnTo>
                  <a:lnTo>
                    <a:pt x="1837593" y="1377107"/>
                  </a:lnTo>
                  <a:lnTo>
                    <a:pt x="1837593" y="1398686"/>
                  </a:lnTo>
                  <a:close/>
                </a:path>
                <a:path w="5038724" h="1857375">
                  <a:moveTo>
                    <a:pt x="1608399" y="1371712"/>
                  </a:moveTo>
                  <a:lnTo>
                    <a:pt x="1603006" y="1371712"/>
                  </a:lnTo>
                  <a:lnTo>
                    <a:pt x="1603006" y="1350133"/>
                  </a:lnTo>
                  <a:lnTo>
                    <a:pt x="1608399" y="1350133"/>
                  </a:lnTo>
                  <a:lnTo>
                    <a:pt x="1608399" y="1371712"/>
                  </a:lnTo>
                  <a:close/>
                </a:path>
                <a:path w="5038724" h="1857375">
                  <a:moveTo>
                    <a:pt x="1629970" y="1377107"/>
                  </a:moveTo>
                  <a:lnTo>
                    <a:pt x="1581435" y="1377107"/>
                  </a:lnTo>
                  <a:lnTo>
                    <a:pt x="1581435" y="1371712"/>
                  </a:lnTo>
                  <a:lnTo>
                    <a:pt x="1629970" y="1371712"/>
                  </a:lnTo>
                  <a:lnTo>
                    <a:pt x="1629970" y="1377107"/>
                  </a:lnTo>
                  <a:close/>
                </a:path>
                <a:path w="5038724" h="1857375">
                  <a:moveTo>
                    <a:pt x="1608399" y="1398686"/>
                  </a:moveTo>
                  <a:lnTo>
                    <a:pt x="1603006" y="1398686"/>
                  </a:lnTo>
                  <a:lnTo>
                    <a:pt x="1603006" y="1377107"/>
                  </a:lnTo>
                  <a:lnTo>
                    <a:pt x="1608399" y="1377107"/>
                  </a:lnTo>
                  <a:lnTo>
                    <a:pt x="1608399" y="1398686"/>
                  </a:lnTo>
                  <a:close/>
                </a:path>
                <a:path w="5038724" h="1857375">
                  <a:moveTo>
                    <a:pt x="1379206" y="1371712"/>
                  </a:moveTo>
                  <a:lnTo>
                    <a:pt x="1373813" y="1371712"/>
                  </a:lnTo>
                  <a:lnTo>
                    <a:pt x="1373813" y="1350133"/>
                  </a:lnTo>
                  <a:lnTo>
                    <a:pt x="1379206" y="1350133"/>
                  </a:lnTo>
                  <a:lnTo>
                    <a:pt x="1379206" y="1371712"/>
                  </a:lnTo>
                  <a:close/>
                </a:path>
                <a:path w="5038724" h="1857375">
                  <a:moveTo>
                    <a:pt x="1400777" y="1377107"/>
                  </a:moveTo>
                  <a:lnTo>
                    <a:pt x="1352242" y="1377107"/>
                  </a:lnTo>
                  <a:lnTo>
                    <a:pt x="1352242" y="1371712"/>
                  </a:lnTo>
                  <a:lnTo>
                    <a:pt x="1400777" y="1371712"/>
                  </a:lnTo>
                  <a:lnTo>
                    <a:pt x="1400777" y="1377107"/>
                  </a:lnTo>
                  <a:close/>
                </a:path>
                <a:path w="5038724" h="1857375">
                  <a:moveTo>
                    <a:pt x="1379206" y="1398686"/>
                  </a:moveTo>
                  <a:lnTo>
                    <a:pt x="1373813" y="1398686"/>
                  </a:lnTo>
                  <a:lnTo>
                    <a:pt x="1373813" y="1377107"/>
                  </a:lnTo>
                  <a:lnTo>
                    <a:pt x="1379206" y="1377107"/>
                  </a:lnTo>
                  <a:lnTo>
                    <a:pt x="1379206" y="1398686"/>
                  </a:lnTo>
                  <a:close/>
                </a:path>
                <a:path w="5038724" h="1857375">
                  <a:moveTo>
                    <a:pt x="1950841" y="1486349"/>
                  </a:moveTo>
                  <a:lnTo>
                    <a:pt x="1945448" y="1486349"/>
                  </a:lnTo>
                  <a:lnTo>
                    <a:pt x="1945448" y="1464771"/>
                  </a:lnTo>
                  <a:lnTo>
                    <a:pt x="1950841" y="1464771"/>
                  </a:lnTo>
                  <a:lnTo>
                    <a:pt x="1950841" y="1486349"/>
                  </a:lnTo>
                  <a:close/>
                </a:path>
                <a:path w="5038724" h="1857375">
                  <a:moveTo>
                    <a:pt x="1972412" y="1491744"/>
                  </a:moveTo>
                  <a:lnTo>
                    <a:pt x="1923877" y="1491744"/>
                  </a:lnTo>
                  <a:lnTo>
                    <a:pt x="1923877" y="1486349"/>
                  </a:lnTo>
                  <a:lnTo>
                    <a:pt x="1972412" y="1486349"/>
                  </a:lnTo>
                  <a:lnTo>
                    <a:pt x="1972412" y="1491744"/>
                  </a:lnTo>
                  <a:close/>
                </a:path>
                <a:path w="5038724" h="1857375">
                  <a:moveTo>
                    <a:pt x="1950841" y="1513323"/>
                  </a:moveTo>
                  <a:lnTo>
                    <a:pt x="1945448" y="1513323"/>
                  </a:lnTo>
                  <a:lnTo>
                    <a:pt x="1945448" y="1491744"/>
                  </a:lnTo>
                  <a:lnTo>
                    <a:pt x="1950841" y="1491744"/>
                  </a:lnTo>
                  <a:lnTo>
                    <a:pt x="1950841" y="1513323"/>
                  </a:lnTo>
                  <a:close/>
                </a:path>
                <a:path w="5038724" h="1857375">
                  <a:moveTo>
                    <a:pt x="1722996" y="1486349"/>
                  </a:moveTo>
                  <a:lnTo>
                    <a:pt x="1717603" y="1486349"/>
                  </a:lnTo>
                  <a:lnTo>
                    <a:pt x="1717603" y="1464771"/>
                  </a:lnTo>
                  <a:lnTo>
                    <a:pt x="1722996" y="1464771"/>
                  </a:lnTo>
                  <a:lnTo>
                    <a:pt x="1722996" y="1486349"/>
                  </a:lnTo>
                  <a:close/>
                </a:path>
                <a:path w="5038724" h="1857375">
                  <a:moveTo>
                    <a:pt x="1744567" y="1491744"/>
                  </a:moveTo>
                  <a:lnTo>
                    <a:pt x="1696032" y="1491744"/>
                  </a:lnTo>
                  <a:lnTo>
                    <a:pt x="1696032" y="1486349"/>
                  </a:lnTo>
                  <a:lnTo>
                    <a:pt x="1744567" y="1486349"/>
                  </a:lnTo>
                  <a:lnTo>
                    <a:pt x="1744567" y="1491744"/>
                  </a:lnTo>
                  <a:close/>
                </a:path>
                <a:path w="5038724" h="1857375">
                  <a:moveTo>
                    <a:pt x="1722996" y="1513323"/>
                  </a:moveTo>
                  <a:lnTo>
                    <a:pt x="1717603" y="1513323"/>
                  </a:lnTo>
                  <a:lnTo>
                    <a:pt x="1717603" y="1491744"/>
                  </a:lnTo>
                  <a:lnTo>
                    <a:pt x="1722996" y="1491744"/>
                  </a:lnTo>
                  <a:lnTo>
                    <a:pt x="1722996" y="1513323"/>
                  </a:lnTo>
                  <a:close/>
                </a:path>
                <a:path w="5038724" h="1857375">
                  <a:moveTo>
                    <a:pt x="1493802" y="1486349"/>
                  </a:moveTo>
                  <a:lnTo>
                    <a:pt x="1488410" y="1486349"/>
                  </a:lnTo>
                  <a:lnTo>
                    <a:pt x="1488410" y="1464771"/>
                  </a:lnTo>
                  <a:lnTo>
                    <a:pt x="1493802" y="1464771"/>
                  </a:lnTo>
                  <a:lnTo>
                    <a:pt x="1493802" y="1486349"/>
                  </a:lnTo>
                  <a:close/>
                </a:path>
                <a:path w="5038724" h="1857375">
                  <a:moveTo>
                    <a:pt x="1515373" y="1491744"/>
                  </a:moveTo>
                  <a:lnTo>
                    <a:pt x="1466838" y="1491744"/>
                  </a:lnTo>
                  <a:lnTo>
                    <a:pt x="1466838" y="1486349"/>
                  </a:lnTo>
                  <a:lnTo>
                    <a:pt x="1515373" y="1486349"/>
                  </a:lnTo>
                  <a:lnTo>
                    <a:pt x="1515373" y="1491744"/>
                  </a:lnTo>
                  <a:close/>
                </a:path>
                <a:path w="5038724" h="1857375">
                  <a:moveTo>
                    <a:pt x="1493802" y="1513323"/>
                  </a:moveTo>
                  <a:lnTo>
                    <a:pt x="1488410" y="1513323"/>
                  </a:lnTo>
                  <a:lnTo>
                    <a:pt x="1488410" y="1491744"/>
                  </a:lnTo>
                  <a:lnTo>
                    <a:pt x="1493802" y="1491744"/>
                  </a:lnTo>
                  <a:lnTo>
                    <a:pt x="1493802" y="1513323"/>
                  </a:lnTo>
                  <a:close/>
                </a:path>
                <a:path w="5038724" h="1857375">
                  <a:moveTo>
                    <a:pt x="1837593" y="1600986"/>
                  </a:moveTo>
                  <a:lnTo>
                    <a:pt x="1832200" y="1600986"/>
                  </a:lnTo>
                  <a:lnTo>
                    <a:pt x="1832200" y="1579408"/>
                  </a:lnTo>
                  <a:lnTo>
                    <a:pt x="1837593" y="1579408"/>
                  </a:lnTo>
                  <a:lnTo>
                    <a:pt x="1837593" y="1600986"/>
                  </a:lnTo>
                  <a:close/>
                </a:path>
                <a:path w="5038724" h="1857375">
                  <a:moveTo>
                    <a:pt x="1859164" y="1606381"/>
                  </a:moveTo>
                  <a:lnTo>
                    <a:pt x="1810629" y="1606381"/>
                  </a:lnTo>
                  <a:lnTo>
                    <a:pt x="1810629" y="1600986"/>
                  </a:lnTo>
                  <a:lnTo>
                    <a:pt x="1859164" y="1600986"/>
                  </a:lnTo>
                  <a:lnTo>
                    <a:pt x="1859164" y="1606381"/>
                  </a:lnTo>
                  <a:close/>
                </a:path>
                <a:path w="5038724" h="1857375">
                  <a:moveTo>
                    <a:pt x="1837593" y="1627960"/>
                  </a:moveTo>
                  <a:lnTo>
                    <a:pt x="1832200" y="1627960"/>
                  </a:lnTo>
                  <a:lnTo>
                    <a:pt x="1832200" y="1606381"/>
                  </a:lnTo>
                  <a:lnTo>
                    <a:pt x="1837593" y="1606381"/>
                  </a:lnTo>
                  <a:lnTo>
                    <a:pt x="1837593" y="1627960"/>
                  </a:lnTo>
                  <a:close/>
                </a:path>
                <a:path w="5038724" h="1857375">
                  <a:moveTo>
                    <a:pt x="1950841" y="1715624"/>
                  </a:moveTo>
                  <a:lnTo>
                    <a:pt x="1945448" y="1715624"/>
                  </a:lnTo>
                  <a:lnTo>
                    <a:pt x="1945448" y="1694045"/>
                  </a:lnTo>
                  <a:lnTo>
                    <a:pt x="1950841" y="1694045"/>
                  </a:lnTo>
                  <a:lnTo>
                    <a:pt x="1950841" y="1715624"/>
                  </a:lnTo>
                  <a:close/>
                </a:path>
                <a:path w="5038724" h="1857375">
                  <a:moveTo>
                    <a:pt x="1972412" y="1721018"/>
                  </a:moveTo>
                  <a:lnTo>
                    <a:pt x="1923877" y="1721018"/>
                  </a:lnTo>
                  <a:lnTo>
                    <a:pt x="1923877" y="1715624"/>
                  </a:lnTo>
                  <a:lnTo>
                    <a:pt x="1972412" y="1715624"/>
                  </a:lnTo>
                  <a:lnTo>
                    <a:pt x="1972412" y="1721018"/>
                  </a:lnTo>
                  <a:close/>
                </a:path>
                <a:path w="5038724" h="1857375">
                  <a:moveTo>
                    <a:pt x="1950841" y="1742597"/>
                  </a:moveTo>
                  <a:lnTo>
                    <a:pt x="1945448" y="1742597"/>
                  </a:lnTo>
                  <a:lnTo>
                    <a:pt x="1945448" y="1721018"/>
                  </a:lnTo>
                  <a:lnTo>
                    <a:pt x="1950841" y="1721018"/>
                  </a:lnTo>
                  <a:lnTo>
                    <a:pt x="1950841" y="1742597"/>
                  </a:lnTo>
                  <a:close/>
                </a:path>
                <a:path w="5038724" h="1857375">
                  <a:moveTo>
                    <a:pt x="942390" y="2809"/>
                  </a:moveTo>
                  <a:lnTo>
                    <a:pt x="893854" y="2809"/>
                  </a:lnTo>
                  <a:lnTo>
                    <a:pt x="893854" y="0"/>
                  </a:lnTo>
                  <a:lnTo>
                    <a:pt x="942390" y="0"/>
                  </a:lnTo>
                  <a:lnTo>
                    <a:pt x="942390" y="2809"/>
                  </a:lnTo>
                  <a:close/>
                </a:path>
                <a:path w="5038724" h="1857375">
                  <a:moveTo>
                    <a:pt x="920818" y="24388"/>
                  </a:moveTo>
                  <a:lnTo>
                    <a:pt x="915426" y="24388"/>
                  </a:lnTo>
                  <a:lnTo>
                    <a:pt x="915426" y="2809"/>
                  </a:lnTo>
                  <a:lnTo>
                    <a:pt x="920818" y="2809"/>
                  </a:lnTo>
                  <a:lnTo>
                    <a:pt x="920818" y="24388"/>
                  </a:lnTo>
                  <a:close/>
                </a:path>
                <a:path w="5038724" h="1857375">
                  <a:moveTo>
                    <a:pt x="713196" y="2809"/>
                  </a:moveTo>
                  <a:lnTo>
                    <a:pt x="664661" y="2809"/>
                  </a:lnTo>
                  <a:lnTo>
                    <a:pt x="664661" y="0"/>
                  </a:lnTo>
                  <a:lnTo>
                    <a:pt x="713196" y="0"/>
                  </a:lnTo>
                  <a:lnTo>
                    <a:pt x="713196" y="2809"/>
                  </a:lnTo>
                  <a:close/>
                </a:path>
                <a:path w="5038724" h="1857375">
                  <a:moveTo>
                    <a:pt x="691625" y="24388"/>
                  </a:moveTo>
                  <a:lnTo>
                    <a:pt x="686232" y="24388"/>
                  </a:lnTo>
                  <a:lnTo>
                    <a:pt x="686232" y="2809"/>
                  </a:lnTo>
                  <a:lnTo>
                    <a:pt x="691625" y="2809"/>
                  </a:lnTo>
                  <a:lnTo>
                    <a:pt x="691625" y="24388"/>
                  </a:lnTo>
                  <a:close/>
                </a:path>
                <a:path w="5038724" h="1857375">
                  <a:moveTo>
                    <a:pt x="484002" y="2809"/>
                  </a:moveTo>
                  <a:lnTo>
                    <a:pt x="435467" y="2809"/>
                  </a:lnTo>
                  <a:lnTo>
                    <a:pt x="435467" y="0"/>
                  </a:lnTo>
                  <a:lnTo>
                    <a:pt x="484002" y="0"/>
                  </a:lnTo>
                  <a:lnTo>
                    <a:pt x="484002" y="2809"/>
                  </a:lnTo>
                  <a:close/>
                </a:path>
                <a:path w="5038724" h="1857375">
                  <a:moveTo>
                    <a:pt x="462431" y="24388"/>
                  </a:moveTo>
                  <a:lnTo>
                    <a:pt x="457038" y="24388"/>
                  </a:lnTo>
                  <a:lnTo>
                    <a:pt x="457038" y="2809"/>
                  </a:lnTo>
                  <a:lnTo>
                    <a:pt x="462431" y="2809"/>
                  </a:lnTo>
                  <a:lnTo>
                    <a:pt x="462431" y="24388"/>
                  </a:lnTo>
                  <a:close/>
                </a:path>
                <a:path w="5038724" h="1857375">
                  <a:moveTo>
                    <a:pt x="1035415" y="112052"/>
                  </a:moveTo>
                  <a:lnTo>
                    <a:pt x="1030022" y="112052"/>
                  </a:lnTo>
                  <a:lnTo>
                    <a:pt x="1030022" y="90473"/>
                  </a:lnTo>
                  <a:lnTo>
                    <a:pt x="1035415" y="90473"/>
                  </a:lnTo>
                  <a:lnTo>
                    <a:pt x="1035415" y="112052"/>
                  </a:lnTo>
                  <a:close/>
                </a:path>
                <a:path w="5038724" h="1857375">
                  <a:moveTo>
                    <a:pt x="1056986" y="117446"/>
                  </a:moveTo>
                  <a:lnTo>
                    <a:pt x="1008451" y="117446"/>
                  </a:lnTo>
                  <a:lnTo>
                    <a:pt x="1008451" y="112052"/>
                  </a:lnTo>
                  <a:lnTo>
                    <a:pt x="1056986" y="112052"/>
                  </a:lnTo>
                  <a:lnTo>
                    <a:pt x="1056986" y="117446"/>
                  </a:lnTo>
                  <a:close/>
                </a:path>
                <a:path w="5038724" h="1857375">
                  <a:moveTo>
                    <a:pt x="1035415" y="139025"/>
                  </a:moveTo>
                  <a:lnTo>
                    <a:pt x="1030022" y="139025"/>
                  </a:lnTo>
                  <a:lnTo>
                    <a:pt x="1030022" y="117446"/>
                  </a:lnTo>
                  <a:lnTo>
                    <a:pt x="1035415" y="117446"/>
                  </a:lnTo>
                  <a:lnTo>
                    <a:pt x="1035415" y="139025"/>
                  </a:lnTo>
                  <a:close/>
                </a:path>
                <a:path w="5038724" h="1857375">
                  <a:moveTo>
                    <a:pt x="806222" y="112052"/>
                  </a:moveTo>
                  <a:lnTo>
                    <a:pt x="800829" y="112052"/>
                  </a:lnTo>
                  <a:lnTo>
                    <a:pt x="800829" y="90473"/>
                  </a:lnTo>
                  <a:lnTo>
                    <a:pt x="806222" y="90473"/>
                  </a:lnTo>
                  <a:lnTo>
                    <a:pt x="806222" y="112052"/>
                  </a:lnTo>
                  <a:close/>
                </a:path>
                <a:path w="5038724" h="1857375">
                  <a:moveTo>
                    <a:pt x="827793" y="117446"/>
                  </a:moveTo>
                  <a:lnTo>
                    <a:pt x="779258" y="117446"/>
                  </a:lnTo>
                  <a:lnTo>
                    <a:pt x="779258" y="112052"/>
                  </a:lnTo>
                  <a:lnTo>
                    <a:pt x="827793" y="112052"/>
                  </a:lnTo>
                  <a:lnTo>
                    <a:pt x="827793" y="117446"/>
                  </a:lnTo>
                  <a:close/>
                </a:path>
                <a:path w="5038724" h="1857375">
                  <a:moveTo>
                    <a:pt x="806222" y="139025"/>
                  </a:moveTo>
                  <a:lnTo>
                    <a:pt x="800829" y="139025"/>
                  </a:lnTo>
                  <a:lnTo>
                    <a:pt x="800829" y="117446"/>
                  </a:lnTo>
                  <a:lnTo>
                    <a:pt x="806222" y="117446"/>
                  </a:lnTo>
                  <a:lnTo>
                    <a:pt x="806222" y="139025"/>
                  </a:lnTo>
                  <a:close/>
                </a:path>
                <a:path w="5038724" h="1857375">
                  <a:moveTo>
                    <a:pt x="577028" y="112052"/>
                  </a:moveTo>
                  <a:lnTo>
                    <a:pt x="571635" y="112052"/>
                  </a:lnTo>
                  <a:lnTo>
                    <a:pt x="571635" y="90473"/>
                  </a:lnTo>
                  <a:lnTo>
                    <a:pt x="577028" y="90473"/>
                  </a:lnTo>
                  <a:lnTo>
                    <a:pt x="577028" y="112052"/>
                  </a:lnTo>
                  <a:close/>
                </a:path>
                <a:path w="5038724" h="1857375">
                  <a:moveTo>
                    <a:pt x="598599" y="117446"/>
                  </a:moveTo>
                  <a:lnTo>
                    <a:pt x="550064" y="117446"/>
                  </a:lnTo>
                  <a:lnTo>
                    <a:pt x="550064" y="112052"/>
                  </a:lnTo>
                  <a:lnTo>
                    <a:pt x="598599" y="112052"/>
                  </a:lnTo>
                  <a:lnTo>
                    <a:pt x="598599" y="117446"/>
                  </a:lnTo>
                  <a:close/>
                </a:path>
                <a:path w="5038724" h="1857375">
                  <a:moveTo>
                    <a:pt x="577028" y="139025"/>
                  </a:moveTo>
                  <a:lnTo>
                    <a:pt x="571635" y="139025"/>
                  </a:lnTo>
                  <a:lnTo>
                    <a:pt x="571635" y="117446"/>
                  </a:lnTo>
                  <a:lnTo>
                    <a:pt x="577028" y="117446"/>
                  </a:lnTo>
                  <a:lnTo>
                    <a:pt x="577028" y="139025"/>
                  </a:lnTo>
                  <a:close/>
                </a:path>
                <a:path w="5038724" h="1857375">
                  <a:moveTo>
                    <a:pt x="347834" y="112052"/>
                  </a:moveTo>
                  <a:lnTo>
                    <a:pt x="342442" y="112052"/>
                  </a:lnTo>
                  <a:lnTo>
                    <a:pt x="342442" y="90473"/>
                  </a:lnTo>
                  <a:lnTo>
                    <a:pt x="347834" y="90473"/>
                  </a:lnTo>
                  <a:lnTo>
                    <a:pt x="347834" y="112052"/>
                  </a:lnTo>
                  <a:close/>
                </a:path>
                <a:path w="5038724" h="1857375">
                  <a:moveTo>
                    <a:pt x="369406" y="117446"/>
                  </a:moveTo>
                  <a:lnTo>
                    <a:pt x="320870" y="117446"/>
                  </a:lnTo>
                  <a:lnTo>
                    <a:pt x="320870" y="112052"/>
                  </a:lnTo>
                  <a:lnTo>
                    <a:pt x="369406" y="112052"/>
                  </a:lnTo>
                  <a:lnTo>
                    <a:pt x="369406" y="117446"/>
                  </a:lnTo>
                  <a:close/>
                </a:path>
                <a:path w="5038724" h="1857375">
                  <a:moveTo>
                    <a:pt x="347834" y="139025"/>
                  </a:moveTo>
                  <a:lnTo>
                    <a:pt x="342442" y="139025"/>
                  </a:lnTo>
                  <a:lnTo>
                    <a:pt x="342442" y="117446"/>
                  </a:lnTo>
                  <a:lnTo>
                    <a:pt x="347834" y="117446"/>
                  </a:lnTo>
                  <a:lnTo>
                    <a:pt x="347834" y="139025"/>
                  </a:lnTo>
                  <a:close/>
                </a:path>
                <a:path w="5038724" h="1857375">
                  <a:moveTo>
                    <a:pt x="920818" y="226689"/>
                  </a:moveTo>
                  <a:lnTo>
                    <a:pt x="915426" y="226689"/>
                  </a:lnTo>
                  <a:lnTo>
                    <a:pt x="915426" y="205110"/>
                  </a:lnTo>
                  <a:lnTo>
                    <a:pt x="920818" y="205110"/>
                  </a:lnTo>
                  <a:lnTo>
                    <a:pt x="920818" y="226689"/>
                  </a:lnTo>
                  <a:close/>
                </a:path>
                <a:path w="5038724" h="1857375">
                  <a:moveTo>
                    <a:pt x="942390" y="232083"/>
                  </a:moveTo>
                  <a:lnTo>
                    <a:pt x="893854" y="232083"/>
                  </a:lnTo>
                  <a:lnTo>
                    <a:pt x="893854" y="226689"/>
                  </a:lnTo>
                  <a:lnTo>
                    <a:pt x="942390" y="226689"/>
                  </a:lnTo>
                  <a:lnTo>
                    <a:pt x="942390" y="232083"/>
                  </a:lnTo>
                  <a:close/>
                </a:path>
                <a:path w="5038724" h="1857375">
                  <a:moveTo>
                    <a:pt x="920818" y="253662"/>
                  </a:moveTo>
                  <a:lnTo>
                    <a:pt x="915426" y="253662"/>
                  </a:lnTo>
                  <a:lnTo>
                    <a:pt x="915426" y="232083"/>
                  </a:lnTo>
                  <a:lnTo>
                    <a:pt x="920818" y="232083"/>
                  </a:lnTo>
                  <a:lnTo>
                    <a:pt x="920818" y="253662"/>
                  </a:lnTo>
                  <a:close/>
                </a:path>
                <a:path w="5038724" h="1857375">
                  <a:moveTo>
                    <a:pt x="691625" y="226689"/>
                  </a:moveTo>
                  <a:lnTo>
                    <a:pt x="686232" y="226689"/>
                  </a:lnTo>
                  <a:lnTo>
                    <a:pt x="686232" y="205110"/>
                  </a:lnTo>
                  <a:lnTo>
                    <a:pt x="691625" y="205110"/>
                  </a:lnTo>
                  <a:lnTo>
                    <a:pt x="691625" y="226689"/>
                  </a:lnTo>
                  <a:close/>
                </a:path>
                <a:path w="5038724" h="1857375">
                  <a:moveTo>
                    <a:pt x="713196" y="232083"/>
                  </a:moveTo>
                  <a:lnTo>
                    <a:pt x="664661" y="232083"/>
                  </a:lnTo>
                  <a:lnTo>
                    <a:pt x="664661" y="226689"/>
                  </a:lnTo>
                  <a:lnTo>
                    <a:pt x="713196" y="226689"/>
                  </a:lnTo>
                  <a:lnTo>
                    <a:pt x="713196" y="232083"/>
                  </a:lnTo>
                  <a:close/>
                </a:path>
                <a:path w="5038724" h="1857375">
                  <a:moveTo>
                    <a:pt x="691625" y="253662"/>
                  </a:moveTo>
                  <a:lnTo>
                    <a:pt x="686232" y="253662"/>
                  </a:lnTo>
                  <a:lnTo>
                    <a:pt x="686232" y="232083"/>
                  </a:lnTo>
                  <a:lnTo>
                    <a:pt x="691625" y="232083"/>
                  </a:lnTo>
                  <a:lnTo>
                    <a:pt x="691625" y="253662"/>
                  </a:lnTo>
                  <a:close/>
                </a:path>
                <a:path w="5038724" h="1857375">
                  <a:moveTo>
                    <a:pt x="462431" y="226689"/>
                  </a:moveTo>
                  <a:lnTo>
                    <a:pt x="457038" y="226689"/>
                  </a:lnTo>
                  <a:lnTo>
                    <a:pt x="457038" y="205110"/>
                  </a:lnTo>
                  <a:lnTo>
                    <a:pt x="462431" y="205110"/>
                  </a:lnTo>
                  <a:lnTo>
                    <a:pt x="462431" y="226689"/>
                  </a:lnTo>
                  <a:close/>
                </a:path>
                <a:path w="5038724" h="1857375">
                  <a:moveTo>
                    <a:pt x="484002" y="232083"/>
                  </a:moveTo>
                  <a:lnTo>
                    <a:pt x="435467" y="232083"/>
                  </a:lnTo>
                  <a:lnTo>
                    <a:pt x="435467" y="226689"/>
                  </a:lnTo>
                  <a:lnTo>
                    <a:pt x="484002" y="226689"/>
                  </a:lnTo>
                  <a:lnTo>
                    <a:pt x="484002" y="232083"/>
                  </a:lnTo>
                  <a:close/>
                </a:path>
                <a:path w="5038724" h="1857375">
                  <a:moveTo>
                    <a:pt x="462431" y="253662"/>
                  </a:moveTo>
                  <a:lnTo>
                    <a:pt x="457038" y="253662"/>
                  </a:lnTo>
                  <a:lnTo>
                    <a:pt x="457038" y="232083"/>
                  </a:lnTo>
                  <a:lnTo>
                    <a:pt x="462431" y="232083"/>
                  </a:lnTo>
                  <a:lnTo>
                    <a:pt x="462431" y="253662"/>
                  </a:lnTo>
                  <a:close/>
                </a:path>
                <a:path w="5038724" h="1857375">
                  <a:moveTo>
                    <a:pt x="233238" y="226689"/>
                  </a:moveTo>
                  <a:lnTo>
                    <a:pt x="227845" y="226689"/>
                  </a:lnTo>
                  <a:lnTo>
                    <a:pt x="227845" y="205110"/>
                  </a:lnTo>
                  <a:lnTo>
                    <a:pt x="233238" y="205110"/>
                  </a:lnTo>
                  <a:lnTo>
                    <a:pt x="233238" y="226689"/>
                  </a:lnTo>
                  <a:close/>
                </a:path>
                <a:path w="5038724" h="1857375">
                  <a:moveTo>
                    <a:pt x="254809" y="232083"/>
                  </a:moveTo>
                  <a:lnTo>
                    <a:pt x="206274" y="232083"/>
                  </a:lnTo>
                  <a:lnTo>
                    <a:pt x="206274" y="226689"/>
                  </a:lnTo>
                  <a:lnTo>
                    <a:pt x="254809" y="226689"/>
                  </a:lnTo>
                  <a:lnTo>
                    <a:pt x="254809" y="232083"/>
                  </a:lnTo>
                  <a:close/>
                </a:path>
                <a:path w="5038724" h="1857375">
                  <a:moveTo>
                    <a:pt x="233238" y="253662"/>
                  </a:moveTo>
                  <a:lnTo>
                    <a:pt x="227845" y="253662"/>
                  </a:lnTo>
                  <a:lnTo>
                    <a:pt x="227845" y="232083"/>
                  </a:lnTo>
                  <a:lnTo>
                    <a:pt x="233238" y="232083"/>
                  </a:lnTo>
                  <a:lnTo>
                    <a:pt x="233238" y="253662"/>
                  </a:lnTo>
                  <a:close/>
                </a:path>
                <a:path w="5038724" h="1857375">
                  <a:moveTo>
                    <a:pt x="1035415" y="341326"/>
                  </a:moveTo>
                  <a:lnTo>
                    <a:pt x="1030022" y="341326"/>
                  </a:lnTo>
                  <a:lnTo>
                    <a:pt x="1030022" y="319747"/>
                  </a:lnTo>
                  <a:lnTo>
                    <a:pt x="1035415" y="319747"/>
                  </a:lnTo>
                  <a:lnTo>
                    <a:pt x="1035415" y="341326"/>
                  </a:lnTo>
                  <a:close/>
                </a:path>
                <a:path w="5038724" h="1857375">
                  <a:moveTo>
                    <a:pt x="1056986" y="346721"/>
                  </a:moveTo>
                  <a:lnTo>
                    <a:pt x="1008451" y="346721"/>
                  </a:lnTo>
                  <a:lnTo>
                    <a:pt x="1008451" y="341326"/>
                  </a:lnTo>
                  <a:lnTo>
                    <a:pt x="1056986" y="341326"/>
                  </a:lnTo>
                  <a:lnTo>
                    <a:pt x="1056986" y="346721"/>
                  </a:lnTo>
                  <a:close/>
                </a:path>
                <a:path w="5038724" h="1857375">
                  <a:moveTo>
                    <a:pt x="1035415" y="368299"/>
                  </a:moveTo>
                  <a:lnTo>
                    <a:pt x="1030022" y="368299"/>
                  </a:lnTo>
                  <a:lnTo>
                    <a:pt x="1030022" y="346721"/>
                  </a:lnTo>
                  <a:lnTo>
                    <a:pt x="1035415" y="346721"/>
                  </a:lnTo>
                  <a:lnTo>
                    <a:pt x="1035415" y="368299"/>
                  </a:lnTo>
                  <a:close/>
                </a:path>
                <a:path w="5038724" h="1857375">
                  <a:moveTo>
                    <a:pt x="806222" y="341326"/>
                  </a:moveTo>
                  <a:lnTo>
                    <a:pt x="800829" y="341326"/>
                  </a:lnTo>
                  <a:lnTo>
                    <a:pt x="800829" y="319747"/>
                  </a:lnTo>
                  <a:lnTo>
                    <a:pt x="806222" y="319747"/>
                  </a:lnTo>
                  <a:lnTo>
                    <a:pt x="806222" y="341326"/>
                  </a:lnTo>
                  <a:close/>
                </a:path>
                <a:path w="5038724" h="1857375">
                  <a:moveTo>
                    <a:pt x="827793" y="346721"/>
                  </a:moveTo>
                  <a:lnTo>
                    <a:pt x="779258" y="346721"/>
                  </a:lnTo>
                  <a:lnTo>
                    <a:pt x="779258" y="341326"/>
                  </a:lnTo>
                  <a:lnTo>
                    <a:pt x="827793" y="341326"/>
                  </a:lnTo>
                  <a:lnTo>
                    <a:pt x="827793" y="346721"/>
                  </a:lnTo>
                  <a:close/>
                </a:path>
                <a:path w="5038724" h="1857375">
                  <a:moveTo>
                    <a:pt x="806222" y="368299"/>
                  </a:moveTo>
                  <a:lnTo>
                    <a:pt x="800829" y="368299"/>
                  </a:lnTo>
                  <a:lnTo>
                    <a:pt x="800829" y="346721"/>
                  </a:lnTo>
                  <a:lnTo>
                    <a:pt x="806222" y="346721"/>
                  </a:lnTo>
                  <a:lnTo>
                    <a:pt x="806222" y="368299"/>
                  </a:lnTo>
                  <a:close/>
                </a:path>
                <a:path w="5038724" h="1857375">
                  <a:moveTo>
                    <a:pt x="577028" y="341326"/>
                  </a:moveTo>
                  <a:lnTo>
                    <a:pt x="571635" y="341326"/>
                  </a:lnTo>
                  <a:lnTo>
                    <a:pt x="571635" y="319747"/>
                  </a:lnTo>
                  <a:lnTo>
                    <a:pt x="577028" y="319747"/>
                  </a:lnTo>
                  <a:lnTo>
                    <a:pt x="577028" y="341326"/>
                  </a:lnTo>
                  <a:close/>
                </a:path>
                <a:path w="5038724" h="1857375">
                  <a:moveTo>
                    <a:pt x="598599" y="346721"/>
                  </a:moveTo>
                  <a:lnTo>
                    <a:pt x="550064" y="346721"/>
                  </a:lnTo>
                  <a:lnTo>
                    <a:pt x="550064" y="341326"/>
                  </a:lnTo>
                  <a:lnTo>
                    <a:pt x="598599" y="341326"/>
                  </a:lnTo>
                  <a:lnTo>
                    <a:pt x="598599" y="346721"/>
                  </a:lnTo>
                  <a:close/>
                </a:path>
                <a:path w="5038724" h="1857375">
                  <a:moveTo>
                    <a:pt x="577028" y="368299"/>
                  </a:moveTo>
                  <a:lnTo>
                    <a:pt x="571635" y="368299"/>
                  </a:lnTo>
                  <a:lnTo>
                    <a:pt x="571635" y="346721"/>
                  </a:lnTo>
                  <a:lnTo>
                    <a:pt x="577028" y="346721"/>
                  </a:lnTo>
                  <a:lnTo>
                    <a:pt x="577028" y="368299"/>
                  </a:lnTo>
                  <a:close/>
                </a:path>
                <a:path w="5038724" h="1857375">
                  <a:moveTo>
                    <a:pt x="347834" y="341326"/>
                  </a:moveTo>
                  <a:lnTo>
                    <a:pt x="342442" y="341326"/>
                  </a:lnTo>
                  <a:lnTo>
                    <a:pt x="342442" y="319747"/>
                  </a:lnTo>
                  <a:lnTo>
                    <a:pt x="347834" y="319747"/>
                  </a:lnTo>
                  <a:lnTo>
                    <a:pt x="347834" y="341326"/>
                  </a:lnTo>
                  <a:close/>
                </a:path>
                <a:path w="5038724" h="1857375">
                  <a:moveTo>
                    <a:pt x="369406" y="346721"/>
                  </a:moveTo>
                  <a:lnTo>
                    <a:pt x="320870" y="346721"/>
                  </a:lnTo>
                  <a:lnTo>
                    <a:pt x="320870" y="341326"/>
                  </a:lnTo>
                  <a:lnTo>
                    <a:pt x="369406" y="341326"/>
                  </a:lnTo>
                  <a:lnTo>
                    <a:pt x="369406" y="346721"/>
                  </a:lnTo>
                  <a:close/>
                </a:path>
                <a:path w="5038724" h="1857375">
                  <a:moveTo>
                    <a:pt x="347834" y="368299"/>
                  </a:moveTo>
                  <a:lnTo>
                    <a:pt x="342442" y="368299"/>
                  </a:lnTo>
                  <a:lnTo>
                    <a:pt x="342442" y="346721"/>
                  </a:lnTo>
                  <a:lnTo>
                    <a:pt x="347834" y="346721"/>
                  </a:lnTo>
                  <a:lnTo>
                    <a:pt x="347834" y="368299"/>
                  </a:lnTo>
                  <a:close/>
                </a:path>
                <a:path w="5038724" h="1857375">
                  <a:moveTo>
                    <a:pt x="920818" y="455963"/>
                  </a:moveTo>
                  <a:lnTo>
                    <a:pt x="915426" y="455963"/>
                  </a:lnTo>
                  <a:lnTo>
                    <a:pt x="915426" y="434384"/>
                  </a:lnTo>
                  <a:lnTo>
                    <a:pt x="920818" y="434384"/>
                  </a:lnTo>
                  <a:lnTo>
                    <a:pt x="920818" y="455963"/>
                  </a:lnTo>
                  <a:close/>
                </a:path>
                <a:path w="5038724" h="1857375">
                  <a:moveTo>
                    <a:pt x="942390" y="461358"/>
                  </a:moveTo>
                  <a:lnTo>
                    <a:pt x="893854" y="461358"/>
                  </a:lnTo>
                  <a:lnTo>
                    <a:pt x="893854" y="455963"/>
                  </a:lnTo>
                  <a:lnTo>
                    <a:pt x="942390" y="455963"/>
                  </a:lnTo>
                  <a:lnTo>
                    <a:pt x="942390" y="461358"/>
                  </a:lnTo>
                  <a:close/>
                </a:path>
                <a:path w="5038724" h="1857375">
                  <a:moveTo>
                    <a:pt x="920818" y="482937"/>
                  </a:moveTo>
                  <a:lnTo>
                    <a:pt x="915426" y="482937"/>
                  </a:lnTo>
                  <a:lnTo>
                    <a:pt x="915426" y="461358"/>
                  </a:lnTo>
                  <a:lnTo>
                    <a:pt x="920818" y="461358"/>
                  </a:lnTo>
                  <a:lnTo>
                    <a:pt x="920818" y="482937"/>
                  </a:lnTo>
                  <a:close/>
                </a:path>
                <a:path w="5038724" h="1857375">
                  <a:moveTo>
                    <a:pt x="691625" y="455963"/>
                  </a:moveTo>
                  <a:lnTo>
                    <a:pt x="686232" y="455963"/>
                  </a:lnTo>
                  <a:lnTo>
                    <a:pt x="686232" y="434384"/>
                  </a:lnTo>
                  <a:lnTo>
                    <a:pt x="691625" y="434384"/>
                  </a:lnTo>
                  <a:lnTo>
                    <a:pt x="691625" y="455963"/>
                  </a:lnTo>
                  <a:close/>
                </a:path>
                <a:path w="5038724" h="1857375">
                  <a:moveTo>
                    <a:pt x="713196" y="461358"/>
                  </a:moveTo>
                  <a:lnTo>
                    <a:pt x="664661" y="461358"/>
                  </a:lnTo>
                  <a:lnTo>
                    <a:pt x="664661" y="455963"/>
                  </a:lnTo>
                  <a:lnTo>
                    <a:pt x="713196" y="455963"/>
                  </a:lnTo>
                  <a:lnTo>
                    <a:pt x="713196" y="461358"/>
                  </a:lnTo>
                  <a:close/>
                </a:path>
                <a:path w="5038724" h="1857375">
                  <a:moveTo>
                    <a:pt x="691625" y="482937"/>
                  </a:moveTo>
                  <a:lnTo>
                    <a:pt x="686232" y="482937"/>
                  </a:lnTo>
                  <a:lnTo>
                    <a:pt x="686232" y="461358"/>
                  </a:lnTo>
                  <a:lnTo>
                    <a:pt x="691625" y="461358"/>
                  </a:lnTo>
                  <a:lnTo>
                    <a:pt x="691625" y="482937"/>
                  </a:lnTo>
                  <a:close/>
                </a:path>
                <a:path w="5038724" h="1857375">
                  <a:moveTo>
                    <a:pt x="462431" y="455963"/>
                  </a:moveTo>
                  <a:lnTo>
                    <a:pt x="457038" y="455963"/>
                  </a:lnTo>
                  <a:lnTo>
                    <a:pt x="457038" y="434384"/>
                  </a:lnTo>
                  <a:lnTo>
                    <a:pt x="462431" y="434384"/>
                  </a:lnTo>
                  <a:lnTo>
                    <a:pt x="462431" y="455963"/>
                  </a:lnTo>
                  <a:close/>
                </a:path>
                <a:path w="5038724" h="1857375">
                  <a:moveTo>
                    <a:pt x="484002" y="461358"/>
                  </a:moveTo>
                  <a:lnTo>
                    <a:pt x="435467" y="461358"/>
                  </a:lnTo>
                  <a:lnTo>
                    <a:pt x="435467" y="455963"/>
                  </a:lnTo>
                  <a:lnTo>
                    <a:pt x="484002" y="455963"/>
                  </a:lnTo>
                  <a:lnTo>
                    <a:pt x="484002" y="461358"/>
                  </a:lnTo>
                  <a:close/>
                </a:path>
                <a:path w="5038724" h="1857375">
                  <a:moveTo>
                    <a:pt x="462431" y="482937"/>
                  </a:moveTo>
                  <a:lnTo>
                    <a:pt x="457038" y="482937"/>
                  </a:lnTo>
                  <a:lnTo>
                    <a:pt x="457038" y="461358"/>
                  </a:lnTo>
                  <a:lnTo>
                    <a:pt x="462431" y="461358"/>
                  </a:lnTo>
                  <a:lnTo>
                    <a:pt x="462431" y="482937"/>
                  </a:lnTo>
                  <a:close/>
                </a:path>
                <a:path w="5038724" h="1857375">
                  <a:moveTo>
                    <a:pt x="233238" y="455963"/>
                  </a:moveTo>
                  <a:lnTo>
                    <a:pt x="227845" y="455963"/>
                  </a:lnTo>
                  <a:lnTo>
                    <a:pt x="227845" y="434384"/>
                  </a:lnTo>
                  <a:lnTo>
                    <a:pt x="233238" y="434384"/>
                  </a:lnTo>
                  <a:lnTo>
                    <a:pt x="233238" y="455963"/>
                  </a:lnTo>
                  <a:close/>
                </a:path>
                <a:path w="5038724" h="1857375">
                  <a:moveTo>
                    <a:pt x="254809" y="461358"/>
                  </a:moveTo>
                  <a:lnTo>
                    <a:pt x="206274" y="461358"/>
                  </a:lnTo>
                  <a:lnTo>
                    <a:pt x="206274" y="455963"/>
                  </a:lnTo>
                  <a:lnTo>
                    <a:pt x="254809" y="455963"/>
                  </a:lnTo>
                  <a:lnTo>
                    <a:pt x="254809" y="461358"/>
                  </a:lnTo>
                  <a:close/>
                </a:path>
                <a:path w="5038724" h="1857375">
                  <a:moveTo>
                    <a:pt x="233238" y="482937"/>
                  </a:moveTo>
                  <a:lnTo>
                    <a:pt x="227845" y="482937"/>
                  </a:lnTo>
                  <a:lnTo>
                    <a:pt x="227845" y="461358"/>
                  </a:lnTo>
                  <a:lnTo>
                    <a:pt x="233238" y="461358"/>
                  </a:lnTo>
                  <a:lnTo>
                    <a:pt x="233238" y="482937"/>
                  </a:lnTo>
                  <a:close/>
                </a:path>
                <a:path w="5038724" h="1857375">
                  <a:moveTo>
                    <a:pt x="1035415" y="570600"/>
                  </a:moveTo>
                  <a:lnTo>
                    <a:pt x="1030022" y="570600"/>
                  </a:lnTo>
                  <a:lnTo>
                    <a:pt x="1030022" y="549022"/>
                  </a:lnTo>
                  <a:lnTo>
                    <a:pt x="1035415" y="549022"/>
                  </a:lnTo>
                  <a:lnTo>
                    <a:pt x="1035415" y="570600"/>
                  </a:lnTo>
                  <a:close/>
                </a:path>
                <a:path w="5038724" h="1857375">
                  <a:moveTo>
                    <a:pt x="1056986" y="575995"/>
                  </a:moveTo>
                  <a:lnTo>
                    <a:pt x="1008451" y="575995"/>
                  </a:lnTo>
                  <a:lnTo>
                    <a:pt x="1008451" y="570600"/>
                  </a:lnTo>
                  <a:lnTo>
                    <a:pt x="1056986" y="570600"/>
                  </a:lnTo>
                  <a:lnTo>
                    <a:pt x="1056986" y="575995"/>
                  </a:lnTo>
                  <a:close/>
                </a:path>
                <a:path w="5038724" h="1857375">
                  <a:moveTo>
                    <a:pt x="1035415" y="597574"/>
                  </a:moveTo>
                  <a:lnTo>
                    <a:pt x="1030022" y="597574"/>
                  </a:lnTo>
                  <a:lnTo>
                    <a:pt x="1030022" y="575995"/>
                  </a:lnTo>
                  <a:lnTo>
                    <a:pt x="1035415" y="575995"/>
                  </a:lnTo>
                  <a:lnTo>
                    <a:pt x="1035415" y="597574"/>
                  </a:lnTo>
                  <a:close/>
                </a:path>
                <a:path w="5038724" h="1857375">
                  <a:moveTo>
                    <a:pt x="806222" y="570600"/>
                  </a:moveTo>
                  <a:lnTo>
                    <a:pt x="800829" y="570600"/>
                  </a:lnTo>
                  <a:lnTo>
                    <a:pt x="800829" y="549022"/>
                  </a:lnTo>
                  <a:lnTo>
                    <a:pt x="806222" y="549022"/>
                  </a:lnTo>
                  <a:lnTo>
                    <a:pt x="806222" y="570600"/>
                  </a:lnTo>
                  <a:close/>
                </a:path>
                <a:path w="5038724" h="1857375">
                  <a:moveTo>
                    <a:pt x="827793" y="575995"/>
                  </a:moveTo>
                  <a:lnTo>
                    <a:pt x="779258" y="575995"/>
                  </a:lnTo>
                  <a:lnTo>
                    <a:pt x="779258" y="570600"/>
                  </a:lnTo>
                  <a:lnTo>
                    <a:pt x="827793" y="570600"/>
                  </a:lnTo>
                  <a:lnTo>
                    <a:pt x="827793" y="575995"/>
                  </a:lnTo>
                  <a:close/>
                </a:path>
                <a:path w="5038724" h="1857375">
                  <a:moveTo>
                    <a:pt x="806222" y="597574"/>
                  </a:moveTo>
                  <a:lnTo>
                    <a:pt x="800829" y="597574"/>
                  </a:lnTo>
                  <a:lnTo>
                    <a:pt x="800829" y="575995"/>
                  </a:lnTo>
                  <a:lnTo>
                    <a:pt x="806222" y="575995"/>
                  </a:lnTo>
                  <a:lnTo>
                    <a:pt x="806222" y="597574"/>
                  </a:lnTo>
                  <a:close/>
                </a:path>
                <a:path w="5038724" h="1857375">
                  <a:moveTo>
                    <a:pt x="577028" y="570600"/>
                  </a:moveTo>
                  <a:lnTo>
                    <a:pt x="571635" y="570600"/>
                  </a:lnTo>
                  <a:lnTo>
                    <a:pt x="571635" y="549022"/>
                  </a:lnTo>
                  <a:lnTo>
                    <a:pt x="577028" y="549022"/>
                  </a:lnTo>
                  <a:lnTo>
                    <a:pt x="577028" y="570600"/>
                  </a:lnTo>
                  <a:close/>
                </a:path>
                <a:path w="5038724" h="1857375">
                  <a:moveTo>
                    <a:pt x="598599" y="575995"/>
                  </a:moveTo>
                  <a:lnTo>
                    <a:pt x="550064" y="575995"/>
                  </a:lnTo>
                  <a:lnTo>
                    <a:pt x="550064" y="570600"/>
                  </a:lnTo>
                  <a:lnTo>
                    <a:pt x="598599" y="570600"/>
                  </a:lnTo>
                  <a:lnTo>
                    <a:pt x="598599" y="575995"/>
                  </a:lnTo>
                  <a:close/>
                </a:path>
                <a:path w="5038724" h="1857375">
                  <a:moveTo>
                    <a:pt x="577028" y="597574"/>
                  </a:moveTo>
                  <a:lnTo>
                    <a:pt x="571635" y="597574"/>
                  </a:lnTo>
                  <a:lnTo>
                    <a:pt x="571635" y="575995"/>
                  </a:lnTo>
                  <a:lnTo>
                    <a:pt x="577028" y="575995"/>
                  </a:lnTo>
                  <a:lnTo>
                    <a:pt x="577028" y="597574"/>
                  </a:lnTo>
                  <a:close/>
                </a:path>
                <a:path w="5038724" h="1857375">
                  <a:moveTo>
                    <a:pt x="347834" y="570600"/>
                  </a:moveTo>
                  <a:lnTo>
                    <a:pt x="342442" y="570600"/>
                  </a:lnTo>
                  <a:lnTo>
                    <a:pt x="342442" y="549022"/>
                  </a:lnTo>
                  <a:lnTo>
                    <a:pt x="347834" y="549022"/>
                  </a:lnTo>
                  <a:lnTo>
                    <a:pt x="347834" y="570600"/>
                  </a:lnTo>
                  <a:close/>
                </a:path>
                <a:path w="5038724" h="1857375">
                  <a:moveTo>
                    <a:pt x="369406" y="575995"/>
                  </a:moveTo>
                  <a:lnTo>
                    <a:pt x="320870" y="575995"/>
                  </a:lnTo>
                  <a:lnTo>
                    <a:pt x="320870" y="570600"/>
                  </a:lnTo>
                  <a:lnTo>
                    <a:pt x="369406" y="570600"/>
                  </a:lnTo>
                  <a:lnTo>
                    <a:pt x="369406" y="575995"/>
                  </a:lnTo>
                  <a:close/>
                </a:path>
                <a:path w="5038724" h="1857375">
                  <a:moveTo>
                    <a:pt x="347834" y="597574"/>
                  </a:moveTo>
                  <a:lnTo>
                    <a:pt x="342442" y="597574"/>
                  </a:lnTo>
                  <a:lnTo>
                    <a:pt x="342442" y="575995"/>
                  </a:lnTo>
                  <a:lnTo>
                    <a:pt x="347834" y="575995"/>
                  </a:lnTo>
                  <a:lnTo>
                    <a:pt x="347834" y="597574"/>
                  </a:lnTo>
                  <a:close/>
                </a:path>
                <a:path w="5038724" h="1857375">
                  <a:moveTo>
                    <a:pt x="920818" y="685238"/>
                  </a:moveTo>
                  <a:lnTo>
                    <a:pt x="915426" y="685238"/>
                  </a:lnTo>
                  <a:lnTo>
                    <a:pt x="915426" y="663659"/>
                  </a:lnTo>
                  <a:lnTo>
                    <a:pt x="920818" y="663659"/>
                  </a:lnTo>
                  <a:lnTo>
                    <a:pt x="920818" y="685238"/>
                  </a:lnTo>
                  <a:close/>
                </a:path>
                <a:path w="5038724" h="1857375">
                  <a:moveTo>
                    <a:pt x="942390" y="690632"/>
                  </a:moveTo>
                  <a:lnTo>
                    <a:pt x="893854" y="690632"/>
                  </a:lnTo>
                  <a:lnTo>
                    <a:pt x="893854" y="685238"/>
                  </a:lnTo>
                  <a:lnTo>
                    <a:pt x="942390" y="685238"/>
                  </a:lnTo>
                  <a:lnTo>
                    <a:pt x="942390" y="690632"/>
                  </a:lnTo>
                  <a:close/>
                </a:path>
                <a:path w="5038724" h="1857375">
                  <a:moveTo>
                    <a:pt x="920818" y="712211"/>
                  </a:moveTo>
                  <a:lnTo>
                    <a:pt x="915426" y="712211"/>
                  </a:lnTo>
                  <a:lnTo>
                    <a:pt x="915426" y="690632"/>
                  </a:lnTo>
                  <a:lnTo>
                    <a:pt x="920818" y="690632"/>
                  </a:lnTo>
                  <a:lnTo>
                    <a:pt x="920818" y="712211"/>
                  </a:lnTo>
                  <a:close/>
                </a:path>
                <a:path w="5038724" h="1857375">
                  <a:moveTo>
                    <a:pt x="691625" y="685238"/>
                  </a:moveTo>
                  <a:lnTo>
                    <a:pt x="686232" y="685238"/>
                  </a:lnTo>
                  <a:lnTo>
                    <a:pt x="686232" y="663659"/>
                  </a:lnTo>
                  <a:lnTo>
                    <a:pt x="691625" y="663659"/>
                  </a:lnTo>
                  <a:lnTo>
                    <a:pt x="691625" y="685238"/>
                  </a:lnTo>
                  <a:close/>
                </a:path>
                <a:path w="5038724" h="1857375">
                  <a:moveTo>
                    <a:pt x="713196" y="690632"/>
                  </a:moveTo>
                  <a:lnTo>
                    <a:pt x="664661" y="690632"/>
                  </a:lnTo>
                  <a:lnTo>
                    <a:pt x="664661" y="685238"/>
                  </a:lnTo>
                  <a:lnTo>
                    <a:pt x="713196" y="685238"/>
                  </a:lnTo>
                  <a:lnTo>
                    <a:pt x="713196" y="690632"/>
                  </a:lnTo>
                  <a:close/>
                </a:path>
                <a:path w="5038724" h="1857375">
                  <a:moveTo>
                    <a:pt x="691625" y="712211"/>
                  </a:moveTo>
                  <a:lnTo>
                    <a:pt x="686232" y="712211"/>
                  </a:lnTo>
                  <a:lnTo>
                    <a:pt x="686232" y="690632"/>
                  </a:lnTo>
                  <a:lnTo>
                    <a:pt x="691625" y="690632"/>
                  </a:lnTo>
                  <a:lnTo>
                    <a:pt x="691625" y="712211"/>
                  </a:lnTo>
                  <a:close/>
                </a:path>
                <a:path w="5038724" h="1857375">
                  <a:moveTo>
                    <a:pt x="462431" y="685238"/>
                  </a:moveTo>
                  <a:lnTo>
                    <a:pt x="457038" y="685238"/>
                  </a:lnTo>
                  <a:lnTo>
                    <a:pt x="457038" y="663659"/>
                  </a:lnTo>
                  <a:lnTo>
                    <a:pt x="462431" y="663659"/>
                  </a:lnTo>
                  <a:lnTo>
                    <a:pt x="462431" y="685238"/>
                  </a:lnTo>
                  <a:close/>
                </a:path>
                <a:path w="5038724" h="1857375">
                  <a:moveTo>
                    <a:pt x="484002" y="690632"/>
                  </a:moveTo>
                  <a:lnTo>
                    <a:pt x="435467" y="690632"/>
                  </a:lnTo>
                  <a:lnTo>
                    <a:pt x="435467" y="685238"/>
                  </a:lnTo>
                  <a:lnTo>
                    <a:pt x="484002" y="685238"/>
                  </a:lnTo>
                  <a:lnTo>
                    <a:pt x="484002" y="690632"/>
                  </a:lnTo>
                  <a:close/>
                </a:path>
                <a:path w="5038724" h="1857375">
                  <a:moveTo>
                    <a:pt x="462431" y="712211"/>
                  </a:moveTo>
                  <a:lnTo>
                    <a:pt x="457038" y="712211"/>
                  </a:lnTo>
                  <a:lnTo>
                    <a:pt x="457038" y="690632"/>
                  </a:lnTo>
                  <a:lnTo>
                    <a:pt x="462431" y="690632"/>
                  </a:lnTo>
                  <a:lnTo>
                    <a:pt x="462431" y="712211"/>
                  </a:lnTo>
                  <a:close/>
                </a:path>
                <a:path w="5038724" h="1857375">
                  <a:moveTo>
                    <a:pt x="233238" y="685238"/>
                  </a:moveTo>
                  <a:lnTo>
                    <a:pt x="227845" y="685238"/>
                  </a:lnTo>
                  <a:lnTo>
                    <a:pt x="227845" y="663659"/>
                  </a:lnTo>
                  <a:lnTo>
                    <a:pt x="233238" y="663659"/>
                  </a:lnTo>
                  <a:lnTo>
                    <a:pt x="233238" y="685238"/>
                  </a:lnTo>
                  <a:close/>
                </a:path>
                <a:path w="5038724" h="1857375">
                  <a:moveTo>
                    <a:pt x="254809" y="690632"/>
                  </a:moveTo>
                  <a:lnTo>
                    <a:pt x="206274" y="690632"/>
                  </a:lnTo>
                  <a:lnTo>
                    <a:pt x="206274" y="685238"/>
                  </a:lnTo>
                  <a:lnTo>
                    <a:pt x="254809" y="685238"/>
                  </a:lnTo>
                  <a:lnTo>
                    <a:pt x="254809" y="690632"/>
                  </a:lnTo>
                  <a:close/>
                </a:path>
                <a:path w="5038724" h="1857375">
                  <a:moveTo>
                    <a:pt x="233238" y="712211"/>
                  </a:moveTo>
                  <a:lnTo>
                    <a:pt x="227845" y="712211"/>
                  </a:lnTo>
                  <a:lnTo>
                    <a:pt x="227845" y="690632"/>
                  </a:lnTo>
                  <a:lnTo>
                    <a:pt x="233238" y="690632"/>
                  </a:lnTo>
                  <a:lnTo>
                    <a:pt x="233238" y="712211"/>
                  </a:lnTo>
                  <a:close/>
                </a:path>
                <a:path w="5038724" h="1857375">
                  <a:moveTo>
                    <a:pt x="1035415" y="799875"/>
                  </a:moveTo>
                  <a:lnTo>
                    <a:pt x="1030022" y="799875"/>
                  </a:lnTo>
                  <a:lnTo>
                    <a:pt x="1030022" y="778296"/>
                  </a:lnTo>
                  <a:lnTo>
                    <a:pt x="1035415" y="778296"/>
                  </a:lnTo>
                  <a:lnTo>
                    <a:pt x="1035415" y="799875"/>
                  </a:lnTo>
                  <a:close/>
                </a:path>
                <a:path w="5038724" h="1857375">
                  <a:moveTo>
                    <a:pt x="1056986" y="805269"/>
                  </a:moveTo>
                  <a:lnTo>
                    <a:pt x="1008451" y="805269"/>
                  </a:lnTo>
                  <a:lnTo>
                    <a:pt x="1008451" y="799875"/>
                  </a:lnTo>
                  <a:lnTo>
                    <a:pt x="1056986" y="799875"/>
                  </a:lnTo>
                  <a:lnTo>
                    <a:pt x="1056986" y="805269"/>
                  </a:lnTo>
                  <a:close/>
                </a:path>
                <a:path w="5038724" h="1857375">
                  <a:moveTo>
                    <a:pt x="1035415" y="826848"/>
                  </a:moveTo>
                  <a:lnTo>
                    <a:pt x="1030022" y="826848"/>
                  </a:lnTo>
                  <a:lnTo>
                    <a:pt x="1030022" y="805269"/>
                  </a:lnTo>
                  <a:lnTo>
                    <a:pt x="1035415" y="805269"/>
                  </a:lnTo>
                  <a:lnTo>
                    <a:pt x="1035415" y="826848"/>
                  </a:lnTo>
                  <a:close/>
                </a:path>
                <a:path w="5038724" h="1857375">
                  <a:moveTo>
                    <a:pt x="806222" y="799875"/>
                  </a:moveTo>
                  <a:lnTo>
                    <a:pt x="800829" y="799875"/>
                  </a:lnTo>
                  <a:lnTo>
                    <a:pt x="800829" y="778296"/>
                  </a:lnTo>
                  <a:lnTo>
                    <a:pt x="806222" y="778296"/>
                  </a:lnTo>
                  <a:lnTo>
                    <a:pt x="806222" y="799875"/>
                  </a:lnTo>
                  <a:close/>
                </a:path>
                <a:path w="5038724" h="1857375">
                  <a:moveTo>
                    <a:pt x="827793" y="805269"/>
                  </a:moveTo>
                  <a:lnTo>
                    <a:pt x="779258" y="805269"/>
                  </a:lnTo>
                  <a:lnTo>
                    <a:pt x="779258" y="799875"/>
                  </a:lnTo>
                  <a:lnTo>
                    <a:pt x="827793" y="799875"/>
                  </a:lnTo>
                  <a:lnTo>
                    <a:pt x="827793" y="805269"/>
                  </a:lnTo>
                  <a:close/>
                </a:path>
                <a:path w="5038724" h="1857375">
                  <a:moveTo>
                    <a:pt x="806222" y="826848"/>
                  </a:moveTo>
                  <a:lnTo>
                    <a:pt x="800829" y="826848"/>
                  </a:lnTo>
                  <a:lnTo>
                    <a:pt x="800829" y="805269"/>
                  </a:lnTo>
                  <a:lnTo>
                    <a:pt x="806222" y="805269"/>
                  </a:lnTo>
                  <a:lnTo>
                    <a:pt x="806222" y="826848"/>
                  </a:lnTo>
                  <a:close/>
                </a:path>
                <a:path w="5038724" h="1857375">
                  <a:moveTo>
                    <a:pt x="577028" y="799875"/>
                  </a:moveTo>
                  <a:lnTo>
                    <a:pt x="571635" y="799875"/>
                  </a:lnTo>
                  <a:lnTo>
                    <a:pt x="571635" y="778296"/>
                  </a:lnTo>
                  <a:lnTo>
                    <a:pt x="577028" y="778296"/>
                  </a:lnTo>
                  <a:lnTo>
                    <a:pt x="577028" y="799875"/>
                  </a:lnTo>
                  <a:close/>
                </a:path>
                <a:path w="5038724" h="1857375">
                  <a:moveTo>
                    <a:pt x="598599" y="805269"/>
                  </a:moveTo>
                  <a:lnTo>
                    <a:pt x="550064" y="805269"/>
                  </a:lnTo>
                  <a:lnTo>
                    <a:pt x="550064" y="799875"/>
                  </a:lnTo>
                  <a:lnTo>
                    <a:pt x="598599" y="799875"/>
                  </a:lnTo>
                  <a:lnTo>
                    <a:pt x="598599" y="805269"/>
                  </a:lnTo>
                  <a:close/>
                </a:path>
                <a:path w="5038724" h="1857375">
                  <a:moveTo>
                    <a:pt x="577028" y="826848"/>
                  </a:moveTo>
                  <a:lnTo>
                    <a:pt x="571635" y="826848"/>
                  </a:lnTo>
                  <a:lnTo>
                    <a:pt x="571635" y="805269"/>
                  </a:lnTo>
                  <a:lnTo>
                    <a:pt x="577028" y="805269"/>
                  </a:lnTo>
                  <a:lnTo>
                    <a:pt x="577028" y="826848"/>
                  </a:lnTo>
                  <a:close/>
                </a:path>
                <a:path w="5038724" h="1857375">
                  <a:moveTo>
                    <a:pt x="347834" y="799875"/>
                  </a:moveTo>
                  <a:lnTo>
                    <a:pt x="342442" y="799875"/>
                  </a:lnTo>
                  <a:lnTo>
                    <a:pt x="342442" y="778296"/>
                  </a:lnTo>
                  <a:lnTo>
                    <a:pt x="347834" y="778296"/>
                  </a:lnTo>
                  <a:lnTo>
                    <a:pt x="347834" y="799875"/>
                  </a:lnTo>
                  <a:close/>
                </a:path>
                <a:path w="5038724" h="1857375">
                  <a:moveTo>
                    <a:pt x="369406" y="805269"/>
                  </a:moveTo>
                  <a:lnTo>
                    <a:pt x="320870" y="805269"/>
                  </a:lnTo>
                  <a:lnTo>
                    <a:pt x="320870" y="799875"/>
                  </a:lnTo>
                  <a:lnTo>
                    <a:pt x="369406" y="799875"/>
                  </a:lnTo>
                  <a:lnTo>
                    <a:pt x="369406" y="805269"/>
                  </a:lnTo>
                  <a:close/>
                </a:path>
                <a:path w="5038724" h="1857375">
                  <a:moveTo>
                    <a:pt x="347834" y="826848"/>
                  </a:moveTo>
                  <a:lnTo>
                    <a:pt x="342442" y="826848"/>
                  </a:lnTo>
                  <a:lnTo>
                    <a:pt x="342442" y="805269"/>
                  </a:lnTo>
                  <a:lnTo>
                    <a:pt x="347834" y="805269"/>
                  </a:lnTo>
                  <a:lnTo>
                    <a:pt x="347834" y="826848"/>
                  </a:lnTo>
                  <a:close/>
                </a:path>
                <a:path w="5038724" h="1857375">
                  <a:moveTo>
                    <a:pt x="920818" y="914512"/>
                  </a:moveTo>
                  <a:lnTo>
                    <a:pt x="915426" y="914512"/>
                  </a:lnTo>
                  <a:lnTo>
                    <a:pt x="915426" y="892933"/>
                  </a:lnTo>
                  <a:lnTo>
                    <a:pt x="920818" y="892933"/>
                  </a:lnTo>
                  <a:lnTo>
                    <a:pt x="920818" y="914512"/>
                  </a:lnTo>
                  <a:close/>
                </a:path>
                <a:path w="5038724" h="1857375">
                  <a:moveTo>
                    <a:pt x="942390" y="919907"/>
                  </a:moveTo>
                  <a:lnTo>
                    <a:pt x="893854" y="919907"/>
                  </a:lnTo>
                  <a:lnTo>
                    <a:pt x="893854" y="914512"/>
                  </a:lnTo>
                  <a:lnTo>
                    <a:pt x="942390" y="914512"/>
                  </a:lnTo>
                  <a:lnTo>
                    <a:pt x="942390" y="919907"/>
                  </a:lnTo>
                  <a:close/>
                </a:path>
                <a:path w="5038724" h="1857375">
                  <a:moveTo>
                    <a:pt x="920818" y="941485"/>
                  </a:moveTo>
                  <a:lnTo>
                    <a:pt x="915426" y="941485"/>
                  </a:lnTo>
                  <a:lnTo>
                    <a:pt x="915426" y="919907"/>
                  </a:lnTo>
                  <a:lnTo>
                    <a:pt x="920818" y="919907"/>
                  </a:lnTo>
                  <a:lnTo>
                    <a:pt x="920818" y="941485"/>
                  </a:lnTo>
                  <a:close/>
                </a:path>
                <a:path w="5038724" h="1857375">
                  <a:moveTo>
                    <a:pt x="691625" y="914512"/>
                  </a:moveTo>
                  <a:lnTo>
                    <a:pt x="686232" y="914512"/>
                  </a:lnTo>
                  <a:lnTo>
                    <a:pt x="686232" y="892933"/>
                  </a:lnTo>
                  <a:lnTo>
                    <a:pt x="691625" y="892933"/>
                  </a:lnTo>
                  <a:lnTo>
                    <a:pt x="691625" y="914512"/>
                  </a:lnTo>
                  <a:close/>
                </a:path>
                <a:path w="5038724" h="1857375">
                  <a:moveTo>
                    <a:pt x="713196" y="919907"/>
                  </a:moveTo>
                  <a:lnTo>
                    <a:pt x="664661" y="919907"/>
                  </a:lnTo>
                  <a:lnTo>
                    <a:pt x="664661" y="914512"/>
                  </a:lnTo>
                  <a:lnTo>
                    <a:pt x="713196" y="914512"/>
                  </a:lnTo>
                  <a:lnTo>
                    <a:pt x="713196" y="919907"/>
                  </a:lnTo>
                  <a:close/>
                </a:path>
                <a:path w="5038724" h="1857375">
                  <a:moveTo>
                    <a:pt x="691625" y="941485"/>
                  </a:moveTo>
                  <a:lnTo>
                    <a:pt x="686232" y="941485"/>
                  </a:lnTo>
                  <a:lnTo>
                    <a:pt x="686232" y="919907"/>
                  </a:lnTo>
                  <a:lnTo>
                    <a:pt x="691625" y="919907"/>
                  </a:lnTo>
                  <a:lnTo>
                    <a:pt x="691625" y="941485"/>
                  </a:lnTo>
                  <a:close/>
                </a:path>
                <a:path w="5038724" h="1857375">
                  <a:moveTo>
                    <a:pt x="462431" y="914512"/>
                  </a:moveTo>
                  <a:lnTo>
                    <a:pt x="457038" y="914512"/>
                  </a:lnTo>
                  <a:lnTo>
                    <a:pt x="457038" y="892933"/>
                  </a:lnTo>
                  <a:lnTo>
                    <a:pt x="462431" y="892933"/>
                  </a:lnTo>
                  <a:lnTo>
                    <a:pt x="462431" y="914512"/>
                  </a:lnTo>
                  <a:close/>
                </a:path>
                <a:path w="5038724" h="1857375">
                  <a:moveTo>
                    <a:pt x="484002" y="919907"/>
                  </a:moveTo>
                  <a:lnTo>
                    <a:pt x="435467" y="919907"/>
                  </a:lnTo>
                  <a:lnTo>
                    <a:pt x="435467" y="914512"/>
                  </a:lnTo>
                  <a:lnTo>
                    <a:pt x="484002" y="914512"/>
                  </a:lnTo>
                  <a:lnTo>
                    <a:pt x="484002" y="919907"/>
                  </a:lnTo>
                  <a:close/>
                </a:path>
                <a:path w="5038724" h="1857375">
                  <a:moveTo>
                    <a:pt x="462431" y="941485"/>
                  </a:moveTo>
                  <a:lnTo>
                    <a:pt x="457038" y="941485"/>
                  </a:lnTo>
                  <a:lnTo>
                    <a:pt x="457038" y="919907"/>
                  </a:lnTo>
                  <a:lnTo>
                    <a:pt x="462431" y="919907"/>
                  </a:lnTo>
                  <a:lnTo>
                    <a:pt x="462431" y="941485"/>
                  </a:lnTo>
                  <a:close/>
                </a:path>
                <a:path w="5038724" h="1857375">
                  <a:moveTo>
                    <a:pt x="1035415" y="1027800"/>
                  </a:moveTo>
                  <a:lnTo>
                    <a:pt x="1030022" y="1027800"/>
                  </a:lnTo>
                  <a:lnTo>
                    <a:pt x="1030022" y="1006222"/>
                  </a:lnTo>
                  <a:lnTo>
                    <a:pt x="1035415" y="1006222"/>
                  </a:lnTo>
                  <a:lnTo>
                    <a:pt x="1035415" y="1027800"/>
                  </a:lnTo>
                  <a:close/>
                </a:path>
                <a:path w="5038724" h="1857375">
                  <a:moveTo>
                    <a:pt x="1056986" y="1033195"/>
                  </a:moveTo>
                  <a:lnTo>
                    <a:pt x="1008451" y="1033195"/>
                  </a:lnTo>
                  <a:lnTo>
                    <a:pt x="1008451" y="1027800"/>
                  </a:lnTo>
                  <a:lnTo>
                    <a:pt x="1056986" y="1027800"/>
                  </a:lnTo>
                  <a:lnTo>
                    <a:pt x="1056986" y="1033195"/>
                  </a:lnTo>
                  <a:close/>
                </a:path>
                <a:path w="5038724" h="1857375">
                  <a:moveTo>
                    <a:pt x="1035415" y="1054774"/>
                  </a:moveTo>
                  <a:lnTo>
                    <a:pt x="1030022" y="1054774"/>
                  </a:lnTo>
                  <a:lnTo>
                    <a:pt x="1030022" y="1033195"/>
                  </a:lnTo>
                  <a:lnTo>
                    <a:pt x="1035415" y="1033195"/>
                  </a:lnTo>
                  <a:lnTo>
                    <a:pt x="1035415" y="1054774"/>
                  </a:lnTo>
                  <a:close/>
                </a:path>
                <a:path w="5038724" h="1857375">
                  <a:moveTo>
                    <a:pt x="806222" y="1027800"/>
                  </a:moveTo>
                  <a:lnTo>
                    <a:pt x="800829" y="1027800"/>
                  </a:lnTo>
                  <a:lnTo>
                    <a:pt x="800829" y="1006222"/>
                  </a:lnTo>
                  <a:lnTo>
                    <a:pt x="806222" y="1006222"/>
                  </a:lnTo>
                  <a:lnTo>
                    <a:pt x="806222" y="1027800"/>
                  </a:lnTo>
                  <a:close/>
                </a:path>
                <a:path w="5038724" h="1857375">
                  <a:moveTo>
                    <a:pt x="827793" y="1033195"/>
                  </a:moveTo>
                  <a:lnTo>
                    <a:pt x="779258" y="1033195"/>
                  </a:lnTo>
                  <a:lnTo>
                    <a:pt x="779258" y="1027800"/>
                  </a:lnTo>
                  <a:lnTo>
                    <a:pt x="827793" y="1027800"/>
                  </a:lnTo>
                  <a:lnTo>
                    <a:pt x="827793" y="1033195"/>
                  </a:lnTo>
                  <a:close/>
                </a:path>
                <a:path w="5038724" h="1857375">
                  <a:moveTo>
                    <a:pt x="806222" y="1054774"/>
                  </a:moveTo>
                  <a:lnTo>
                    <a:pt x="800829" y="1054774"/>
                  </a:lnTo>
                  <a:lnTo>
                    <a:pt x="800829" y="1033195"/>
                  </a:lnTo>
                  <a:lnTo>
                    <a:pt x="806222" y="1033195"/>
                  </a:lnTo>
                  <a:lnTo>
                    <a:pt x="806222" y="1054774"/>
                  </a:lnTo>
                  <a:close/>
                </a:path>
                <a:path w="5038724" h="1857375">
                  <a:moveTo>
                    <a:pt x="920818" y="1142438"/>
                  </a:moveTo>
                  <a:lnTo>
                    <a:pt x="915426" y="1142438"/>
                  </a:lnTo>
                  <a:lnTo>
                    <a:pt x="915426" y="1120859"/>
                  </a:lnTo>
                  <a:lnTo>
                    <a:pt x="920818" y="1120859"/>
                  </a:lnTo>
                  <a:lnTo>
                    <a:pt x="920818" y="1142438"/>
                  </a:lnTo>
                  <a:close/>
                </a:path>
                <a:path w="5038724" h="1857375">
                  <a:moveTo>
                    <a:pt x="942390" y="1147832"/>
                  </a:moveTo>
                  <a:lnTo>
                    <a:pt x="893854" y="1147832"/>
                  </a:lnTo>
                  <a:lnTo>
                    <a:pt x="893854" y="1142438"/>
                  </a:lnTo>
                  <a:lnTo>
                    <a:pt x="942390" y="1142438"/>
                  </a:lnTo>
                  <a:lnTo>
                    <a:pt x="942390" y="1147832"/>
                  </a:lnTo>
                  <a:close/>
                </a:path>
                <a:path w="5038724" h="1857375">
                  <a:moveTo>
                    <a:pt x="920818" y="1169411"/>
                  </a:moveTo>
                  <a:lnTo>
                    <a:pt x="915426" y="1169411"/>
                  </a:lnTo>
                  <a:lnTo>
                    <a:pt x="915426" y="1147832"/>
                  </a:lnTo>
                  <a:lnTo>
                    <a:pt x="920818" y="1147832"/>
                  </a:lnTo>
                  <a:lnTo>
                    <a:pt x="920818" y="1169411"/>
                  </a:lnTo>
                  <a:close/>
                </a:path>
                <a:path w="5038724" h="1857375">
                  <a:moveTo>
                    <a:pt x="1036763" y="1257075"/>
                  </a:moveTo>
                  <a:lnTo>
                    <a:pt x="1030022" y="1257075"/>
                  </a:lnTo>
                  <a:lnTo>
                    <a:pt x="1030022" y="1235496"/>
                  </a:lnTo>
                  <a:lnTo>
                    <a:pt x="1036763" y="1235496"/>
                  </a:lnTo>
                  <a:lnTo>
                    <a:pt x="1036763" y="1257075"/>
                  </a:lnTo>
                  <a:close/>
                </a:path>
                <a:path w="5038724" h="1857375">
                  <a:moveTo>
                    <a:pt x="1036763" y="1270562"/>
                  </a:moveTo>
                  <a:lnTo>
                    <a:pt x="1020585" y="1262470"/>
                  </a:lnTo>
                  <a:lnTo>
                    <a:pt x="1012496" y="1257075"/>
                  </a:lnTo>
                  <a:lnTo>
                    <a:pt x="1058335" y="1257075"/>
                  </a:lnTo>
                  <a:lnTo>
                    <a:pt x="1058335" y="1262470"/>
                  </a:lnTo>
                  <a:lnTo>
                    <a:pt x="1036763" y="1262470"/>
                  </a:lnTo>
                  <a:lnTo>
                    <a:pt x="1036763" y="1270562"/>
                  </a:lnTo>
                  <a:close/>
                </a:path>
                <a:path w="5038724" h="1857375">
                  <a:moveTo>
                    <a:pt x="26963" y="689284"/>
                  </a:moveTo>
                  <a:lnTo>
                    <a:pt x="24267" y="689284"/>
                  </a:lnTo>
                  <a:lnTo>
                    <a:pt x="14830" y="683889"/>
                  </a:lnTo>
                  <a:lnTo>
                    <a:pt x="26963" y="683889"/>
                  </a:lnTo>
                  <a:lnTo>
                    <a:pt x="26963" y="689284"/>
                  </a:lnTo>
                  <a:close/>
                </a:path>
                <a:path w="5038724" h="1857375">
                  <a:moveTo>
                    <a:pt x="118641" y="570600"/>
                  </a:moveTo>
                  <a:lnTo>
                    <a:pt x="113248" y="570600"/>
                  </a:lnTo>
                  <a:lnTo>
                    <a:pt x="113248" y="549022"/>
                  </a:lnTo>
                  <a:lnTo>
                    <a:pt x="118641" y="549022"/>
                  </a:lnTo>
                  <a:lnTo>
                    <a:pt x="118641" y="570600"/>
                  </a:lnTo>
                  <a:close/>
                </a:path>
                <a:path w="5038724" h="1857375">
                  <a:moveTo>
                    <a:pt x="140212" y="575995"/>
                  </a:moveTo>
                  <a:lnTo>
                    <a:pt x="91677" y="575995"/>
                  </a:lnTo>
                  <a:lnTo>
                    <a:pt x="91677" y="570600"/>
                  </a:lnTo>
                  <a:lnTo>
                    <a:pt x="140212" y="570600"/>
                  </a:lnTo>
                  <a:lnTo>
                    <a:pt x="140212" y="575995"/>
                  </a:lnTo>
                  <a:close/>
                </a:path>
                <a:path w="5038724" h="1857375">
                  <a:moveTo>
                    <a:pt x="118641" y="597574"/>
                  </a:moveTo>
                  <a:lnTo>
                    <a:pt x="113248" y="597574"/>
                  </a:lnTo>
                  <a:lnTo>
                    <a:pt x="113248" y="575995"/>
                  </a:lnTo>
                  <a:lnTo>
                    <a:pt x="118641" y="575995"/>
                  </a:lnTo>
                  <a:lnTo>
                    <a:pt x="118641" y="597574"/>
                  </a:lnTo>
                  <a:close/>
                </a:path>
                <a:path w="5038724" h="1857375">
                  <a:moveTo>
                    <a:pt x="5392" y="678494"/>
                  </a:moveTo>
                  <a:lnTo>
                    <a:pt x="0" y="675797"/>
                  </a:lnTo>
                  <a:lnTo>
                    <a:pt x="0" y="663659"/>
                  </a:lnTo>
                  <a:lnTo>
                    <a:pt x="5392" y="663659"/>
                  </a:lnTo>
                  <a:lnTo>
                    <a:pt x="5392" y="678494"/>
                  </a:lnTo>
                  <a:close/>
                </a:path>
              </a:pathLst>
            </a:custGeom>
            <a:solidFill>
              <a:srgbClr val="2A4A81"/>
            </a:solidFill>
          </p:spPr>
          <p:txBody>
            <a:bodyPr wrap="square" lIns="0" tIns="0" rIns="0" bIns="0" rtlCol="0"/>
            <a:lstStyle/>
            <a:p>
              <a:endParaRPr/>
            </a:p>
          </p:txBody>
        </p:sp>
        <p:sp>
          <p:nvSpPr>
            <p:cNvPr id="7" name="object 7"/>
            <p:cNvSpPr/>
            <p:nvPr/>
          </p:nvSpPr>
          <p:spPr>
            <a:xfrm>
              <a:off x="1802384" y="0"/>
              <a:ext cx="4030345" cy="1638300"/>
            </a:xfrm>
            <a:custGeom>
              <a:avLst/>
              <a:gdLst/>
              <a:ahLst/>
              <a:cxnLst/>
              <a:rect l="l" t="t" r="r" b="b"/>
              <a:pathLst>
                <a:path w="4030345" h="1638300">
                  <a:moveTo>
                    <a:pt x="0" y="165099"/>
                  </a:moveTo>
                  <a:lnTo>
                    <a:pt x="52579" y="63499"/>
                  </a:lnTo>
                  <a:lnTo>
                    <a:pt x="99265" y="50799"/>
                  </a:lnTo>
                  <a:lnTo>
                    <a:pt x="145891" y="50799"/>
                  </a:lnTo>
                  <a:lnTo>
                    <a:pt x="239226" y="25399"/>
                  </a:lnTo>
                  <a:lnTo>
                    <a:pt x="286064" y="25399"/>
                  </a:lnTo>
                  <a:lnTo>
                    <a:pt x="333104" y="12699"/>
                  </a:lnTo>
                  <a:lnTo>
                    <a:pt x="380410" y="12699"/>
                  </a:lnTo>
                  <a:lnTo>
                    <a:pt x="428048" y="0"/>
                  </a:lnTo>
                  <a:lnTo>
                    <a:pt x="882459" y="0"/>
                  </a:lnTo>
                  <a:lnTo>
                    <a:pt x="1042655" y="38099"/>
                  </a:lnTo>
                  <a:lnTo>
                    <a:pt x="1193373" y="76199"/>
                  </a:lnTo>
                  <a:lnTo>
                    <a:pt x="502769" y="76199"/>
                  </a:lnTo>
                  <a:lnTo>
                    <a:pt x="451898" y="88899"/>
                  </a:lnTo>
                  <a:lnTo>
                    <a:pt x="401576" y="88899"/>
                  </a:lnTo>
                  <a:lnTo>
                    <a:pt x="351751" y="101599"/>
                  </a:lnTo>
                  <a:lnTo>
                    <a:pt x="302371" y="101599"/>
                  </a:lnTo>
                  <a:lnTo>
                    <a:pt x="156390" y="139699"/>
                  </a:lnTo>
                  <a:lnTo>
                    <a:pt x="117166" y="139699"/>
                  </a:lnTo>
                  <a:lnTo>
                    <a:pt x="78195" y="152399"/>
                  </a:lnTo>
                  <a:lnTo>
                    <a:pt x="39224" y="152399"/>
                  </a:lnTo>
                  <a:lnTo>
                    <a:pt x="0" y="165099"/>
                  </a:lnTo>
                  <a:close/>
                </a:path>
                <a:path w="4030345" h="1638300">
                  <a:moveTo>
                    <a:pt x="2276925" y="215899"/>
                  </a:moveTo>
                  <a:lnTo>
                    <a:pt x="1665192" y="215899"/>
                  </a:lnTo>
                  <a:lnTo>
                    <a:pt x="1709264" y="203199"/>
                  </a:lnTo>
                  <a:lnTo>
                    <a:pt x="2115321" y="203199"/>
                  </a:lnTo>
                  <a:lnTo>
                    <a:pt x="2144152" y="165099"/>
                  </a:lnTo>
                  <a:lnTo>
                    <a:pt x="2176922" y="126999"/>
                  </a:lnTo>
                  <a:lnTo>
                    <a:pt x="2212781" y="88899"/>
                  </a:lnTo>
                  <a:lnTo>
                    <a:pt x="2250880" y="50799"/>
                  </a:lnTo>
                  <a:lnTo>
                    <a:pt x="2290371" y="12699"/>
                  </a:lnTo>
                  <a:lnTo>
                    <a:pt x="2308540" y="0"/>
                  </a:lnTo>
                  <a:lnTo>
                    <a:pt x="2493596" y="0"/>
                  </a:lnTo>
                  <a:lnTo>
                    <a:pt x="2476638" y="12699"/>
                  </a:lnTo>
                  <a:lnTo>
                    <a:pt x="2439234" y="50799"/>
                  </a:lnTo>
                  <a:lnTo>
                    <a:pt x="2401959" y="76199"/>
                  </a:lnTo>
                  <a:lnTo>
                    <a:pt x="2365590" y="114299"/>
                  </a:lnTo>
                  <a:lnTo>
                    <a:pt x="2330903" y="152399"/>
                  </a:lnTo>
                  <a:lnTo>
                    <a:pt x="2298676" y="190499"/>
                  </a:lnTo>
                  <a:lnTo>
                    <a:pt x="2276925" y="215899"/>
                  </a:lnTo>
                  <a:close/>
                </a:path>
                <a:path w="4030345" h="1638300">
                  <a:moveTo>
                    <a:pt x="3078037" y="101599"/>
                  </a:moveTo>
                  <a:lnTo>
                    <a:pt x="3009176" y="101599"/>
                  </a:lnTo>
                  <a:lnTo>
                    <a:pt x="2958476" y="88899"/>
                  </a:lnTo>
                  <a:lnTo>
                    <a:pt x="2908374" y="88899"/>
                  </a:lnTo>
                  <a:lnTo>
                    <a:pt x="2762793" y="50799"/>
                  </a:lnTo>
                  <a:lnTo>
                    <a:pt x="2716218" y="25399"/>
                  </a:lnTo>
                  <a:lnTo>
                    <a:pt x="2670808" y="12699"/>
                  </a:lnTo>
                  <a:lnTo>
                    <a:pt x="2637731" y="0"/>
                  </a:lnTo>
                  <a:lnTo>
                    <a:pt x="2907731" y="0"/>
                  </a:lnTo>
                  <a:lnTo>
                    <a:pt x="2954799" y="12699"/>
                  </a:lnTo>
                  <a:lnTo>
                    <a:pt x="3283478" y="12699"/>
                  </a:lnTo>
                  <a:lnTo>
                    <a:pt x="3268704" y="25399"/>
                  </a:lnTo>
                  <a:lnTo>
                    <a:pt x="3232524" y="50799"/>
                  </a:lnTo>
                  <a:lnTo>
                    <a:pt x="3189096" y="76199"/>
                  </a:lnTo>
                  <a:lnTo>
                    <a:pt x="3137805" y="88899"/>
                  </a:lnTo>
                  <a:lnTo>
                    <a:pt x="3078037" y="101599"/>
                  </a:lnTo>
                  <a:close/>
                </a:path>
                <a:path w="4030345" h="1638300">
                  <a:moveTo>
                    <a:pt x="3283478" y="12699"/>
                  </a:moveTo>
                  <a:lnTo>
                    <a:pt x="3044173" y="12699"/>
                  </a:lnTo>
                  <a:lnTo>
                    <a:pt x="3085047" y="0"/>
                  </a:lnTo>
                  <a:lnTo>
                    <a:pt x="3298251" y="0"/>
                  </a:lnTo>
                  <a:lnTo>
                    <a:pt x="3283478" y="12699"/>
                  </a:lnTo>
                  <a:close/>
                </a:path>
                <a:path w="4030345" h="1638300">
                  <a:moveTo>
                    <a:pt x="1773996" y="292099"/>
                  </a:moveTo>
                  <a:lnTo>
                    <a:pt x="1525510" y="292099"/>
                  </a:lnTo>
                  <a:lnTo>
                    <a:pt x="1472824" y="279399"/>
                  </a:lnTo>
                  <a:lnTo>
                    <a:pt x="1421000" y="253999"/>
                  </a:lnTo>
                  <a:lnTo>
                    <a:pt x="1327525" y="228599"/>
                  </a:lnTo>
                  <a:lnTo>
                    <a:pt x="1281967" y="203199"/>
                  </a:lnTo>
                  <a:lnTo>
                    <a:pt x="1236746" y="190499"/>
                  </a:lnTo>
                  <a:lnTo>
                    <a:pt x="1191525" y="165099"/>
                  </a:lnTo>
                  <a:lnTo>
                    <a:pt x="1056821" y="126999"/>
                  </a:lnTo>
                  <a:lnTo>
                    <a:pt x="870605" y="76199"/>
                  </a:lnTo>
                  <a:lnTo>
                    <a:pt x="1193373" y="76199"/>
                  </a:lnTo>
                  <a:lnTo>
                    <a:pt x="1241689" y="101599"/>
                  </a:lnTo>
                  <a:lnTo>
                    <a:pt x="1286124" y="114299"/>
                  </a:lnTo>
                  <a:lnTo>
                    <a:pt x="1330670" y="139699"/>
                  </a:lnTo>
                  <a:lnTo>
                    <a:pt x="1421449" y="165099"/>
                  </a:lnTo>
                  <a:lnTo>
                    <a:pt x="1468355" y="190499"/>
                  </a:lnTo>
                  <a:lnTo>
                    <a:pt x="1516722" y="203199"/>
                  </a:lnTo>
                  <a:lnTo>
                    <a:pt x="1571130" y="215899"/>
                  </a:lnTo>
                  <a:lnTo>
                    <a:pt x="2276925" y="215899"/>
                  </a:lnTo>
                  <a:lnTo>
                    <a:pt x="2266050" y="228599"/>
                  </a:lnTo>
                  <a:lnTo>
                    <a:pt x="2246919" y="266699"/>
                  </a:lnTo>
                  <a:lnTo>
                    <a:pt x="1851728" y="266699"/>
                  </a:lnTo>
                  <a:lnTo>
                    <a:pt x="1773996" y="292099"/>
                  </a:lnTo>
                  <a:close/>
                </a:path>
                <a:path w="4030345" h="1638300">
                  <a:moveTo>
                    <a:pt x="1956403" y="190499"/>
                  </a:moveTo>
                  <a:lnTo>
                    <a:pt x="1852579" y="190499"/>
                  </a:lnTo>
                  <a:lnTo>
                    <a:pt x="1904004" y="177799"/>
                  </a:lnTo>
                  <a:lnTo>
                    <a:pt x="1956403" y="190499"/>
                  </a:lnTo>
                  <a:close/>
                </a:path>
                <a:path w="4030345" h="1638300">
                  <a:moveTo>
                    <a:pt x="2115321" y="203199"/>
                  </a:moveTo>
                  <a:lnTo>
                    <a:pt x="1754310" y="203199"/>
                  </a:lnTo>
                  <a:lnTo>
                    <a:pt x="1802540" y="190499"/>
                  </a:lnTo>
                  <a:lnTo>
                    <a:pt x="2062473" y="190499"/>
                  </a:lnTo>
                  <a:lnTo>
                    <a:pt x="2115321" y="203199"/>
                  </a:lnTo>
                  <a:close/>
                </a:path>
                <a:path w="4030345" h="1638300">
                  <a:moveTo>
                    <a:pt x="1797652" y="939799"/>
                  </a:moveTo>
                  <a:lnTo>
                    <a:pt x="1541176" y="939799"/>
                  </a:lnTo>
                  <a:lnTo>
                    <a:pt x="1445367" y="914399"/>
                  </a:lnTo>
                  <a:lnTo>
                    <a:pt x="1397751" y="914399"/>
                  </a:lnTo>
                  <a:lnTo>
                    <a:pt x="1255125" y="876299"/>
                  </a:lnTo>
                  <a:lnTo>
                    <a:pt x="1207398" y="876299"/>
                  </a:lnTo>
                  <a:lnTo>
                    <a:pt x="1159449" y="863599"/>
                  </a:lnTo>
                  <a:lnTo>
                    <a:pt x="1662944" y="863599"/>
                  </a:lnTo>
                  <a:lnTo>
                    <a:pt x="1708686" y="850899"/>
                  </a:lnTo>
                  <a:lnTo>
                    <a:pt x="1795153" y="850899"/>
                  </a:lnTo>
                  <a:lnTo>
                    <a:pt x="1835443" y="838199"/>
                  </a:lnTo>
                  <a:lnTo>
                    <a:pt x="1873480" y="812799"/>
                  </a:lnTo>
                  <a:lnTo>
                    <a:pt x="1909047" y="800099"/>
                  </a:lnTo>
                  <a:lnTo>
                    <a:pt x="1949022" y="761999"/>
                  </a:lnTo>
                  <a:lnTo>
                    <a:pt x="1980102" y="723899"/>
                  </a:lnTo>
                  <a:lnTo>
                    <a:pt x="2003505" y="685799"/>
                  </a:lnTo>
                  <a:lnTo>
                    <a:pt x="2020448" y="647699"/>
                  </a:lnTo>
                  <a:lnTo>
                    <a:pt x="2032148" y="609599"/>
                  </a:lnTo>
                  <a:lnTo>
                    <a:pt x="2039822" y="558799"/>
                  </a:lnTo>
                  <a:lnTo>
                    <a:pt x="2044688" y="520699"/>
                  </a:lnTo>
                  <a:lnTo>
                    <a:pt x="2047961" y="469899"/>
                  </a:lnTo>
                  <a:lnTo>
                    <a:pt x="2050861" y="431799"/>
                  </a:lnTo>
                  <a:lnTo>
                    <a:pt x="2054603" y="393699"/>
                  </a:lnTo>
                  <a:lnTo>
                    <a:pt x="2060404" y="342899"/>
                  </a:lnTo>
                  <a:lnTo>
                    <a:pt x="2069483" y="304799"/>
                  </a:lnTo>
                  <a:lnTo>
                    <a:pt x="2072179" y="292099"/>
                  </a:lnTo>
                  <a:lnTo>
                    <a:pt x="2073527" y="292099"/>
                  </a:lnTo>
                  <a:lnTo>
                    <a:pt x="2076224" y="279399"/>
                  </a:lnTo>
                  <a:lnTo>
                    <a:pt x="2029753" y="279399"/>
                  </a:lnTo>
                  <a:lnTo>
                    <a:pt x="1983535" y="266699"/>
                  </a:lnTo>
                  <a:lnTo>
                    <a:pt x="2246919" y="266699"/>
                  </a:lnTo>
                  <a:lnTo>
                    <a:pt x="2240542" y="279399"/>
                  </a:lnTo>
                  <a:lnTo>
                    <a:pt x="2221505" y="330199"/>
                  </a:lnTo>
                  <a:lnTo>
                    <a:pt x="2208293" y="368299"/>
                  </a:lnTo>
                  <a:lnTo>
                    <a:pt x="2200258" y="419099"/>
                  </a:lnTo>
                  <a:lnTo>
                    <a:pt x="2198910" y="431799"/>
                  </a:lnTo>
                  <a:lnTo>
                    <a:pt x="2198910" y="444499"/>
                  </a:lnTo>
                  <a:lnTo>
                    <a:pt x="2200258" y="444499"/>
                  </a:lnTo>
                  <a:lnTo>
                    <a:pt x="2240055" y="469899"/>
                  </a:lnTo>
                  <a:lnTo>
                    <a:pt x="2284375" y="482599"/>
                  </a:lnTo>
                  <a:lnTo>
                    <a:pt x="2332237" y="495299"/>
                  </a:lnTo>
                  <a:lnTo>
                    <a:pt x="2487294" y="533399"/>
                  </a:lnTo>
                  <a:lnTo>
                    <a:pt x="2186776" y="533399"/>
                  </a:lnTo>
                  <a:lnTo>
                    <a:pt x="2181511" y="584199"/>
                  </a:lnTo>
                  <a:lnTo>
                    <a:pt x="2174015" y="622299"/>
                  </a:lnTo>
                  <a:lnTo>
                    <a:pt x="2163257" y="673099"/>
                  </a:lnTo>
                  <a:lnTo>
                    <a:pt x="2148205" y="711199"/>
                  </a:lnTo>
                  <a:lnTo>
                    <a:pt x="2127827" y="749299"/>
                  </a:lnTo>
                  <a:lnTo>
                    <a:pt x="2101090" y="787399"/>
                  </a:lnTo>
                  <a:lnTo>
                    <a:pt x="2066964" y="825499"/>
                  </a:lnTo>
                  <a:lnTo>
                    <a:pt x="2024415" y="863599"/>
                  </a:lnTo>
                  <a:lnTo>
                    <a:pt x="1972412" y="888999"/>
                  </a:lnTo>
                  <a:lnTo>
                    <a:pt x="1932569" y="901699"/>
                  </a:lnTo>
                  <a:lnTo>
                    <a:pt x="1890025" y="927099"/>
                  </a:lnTo>
                  <a:lnTo>
                    <a:pt x="1844984" y="927099"/>
                  </a:lnTo>
                  <a:lnTo>
                    <a:pt x="1797652" y="939799"/>
                  </a:lnTo>
                  <a:close/>
                </a:path>
                <a:path w="4030345" h="1638300">
                  <a:moveTo>
                    <a:pt x="1683867" y="304799"/>
                  </a:moveTo>
                  <a:lnTo>
                    <a:pt x="1631518" y="304799"/>
                  </a:lnTo>
                  <a:lnTo>
                    <a:pt x="1578570" y="292099"/>
                  </a:lnTo>
                  <a:lnTo>
                    <a:pt x="1735130" y="292099"/>
                  </a:lnTo>
                  <a:lnTo>
                    <a:pt x="1683867" y="304799"/>
                  </a:lnTo>
                  <a:close/>
                </a:path>
                <a:path w="4030345" h="1638300">
                  <a:moveTo>
                    <a:pt x="3266682" y="850899"/>
                  </a:moveTo>
                  <a:lnTo>
                    <a:pt x="2960107" y="850899"/>
                  </a:lnTo>
                  <a:lnTo>
                    <a:pt x="2865348" y="825499"/>
                  </a:lnTo>
                  <a:lnTo>
                    <a:pt x="2820197" y="812799"/>
                  </a:lnTo>
                  <a:lnTo>
                    <a:pt x="2777286" y="787399"/>
                  </a:lnTo>
                  <a:lnTo>
                    <a:pt x="2745899" y="774699"/>
                  </a:lnTo>
                  <a:lnTo>
                    <a:pt x="2718303" y="761999"/>
                  </a:lnTo>
                  <a:lnTo>
                    <a:pt x="2694246" y="736599"/>
                  </a:lnTo>
                  <a:lnTo>
                    <a:pt x="2673475" y="723899"/>
                  </a:lnTo>
                  <a:lnTo>
                    <a:pt x="2657234" y="698499"/>
                  </a:lnTo>
                  <a:lnTo>
                    <a:pt x="2641624" y="673099"/>
                  </a:lnTo>
                  <a:lnTo>
                    <a:pt x="2621717" y="660399"/>
                  </a:lnTo>
                  <a:lnTo>
                    <a:pt x="2592583" y="647699"/>
                  </a:lnTo>
                  <a:lnTo>
                    <a:pt x="2545655" y="622299"/>
                  </a:lnTo>
                  <a:lnTo>
                    <a:pt x="2442804" y="596899"/>
                  </a:lnTo>
                  <a:lnTo>
                    <a:pt x="2390634" y="596899"/>
                  </a:lnTo>
                  <a:lnTo>
                    <a:pt x="2340470" y="584199"/>
                  </a:lnTo>
                  <a:lnTo>
                    <a:pt x="2223872" y="546099"/>
                  </a:lnTo>
                  <a:lnTo>
                    <a:pt x="2186776" y="533399"/>
                  </a:lnTo>
                  <a:lnTo>
                    <a:pt x="2487294" y="533399"/>
                  </a:lnTo>
                  <a:lnTo>
                    <a:pt x="2590437" y="558799"/>
                  </a:lnTo>
                  <a:lnTo>
                    <a:pt x="2639003" y="571499"/>
                  </a:lnTo>
                  <a:lnTo>
                    <a:pt x="2684261" y="584199"/>
                  </a:lnTo>
                  <a:lnTo>
                    <a:pt x="2734818" y="622299"/>
                  </a:lnTo>
                  <a:lnTo>
                    <a:pt x="2755547" y="634999"/>
                  </a:lnTo>
                  <a:lnTo>
                    <a:pt x="2773242" y="660399"/>
                  </a:lnTo>
                  <a:lnTo>
                    <a:pt x="2792643" y="673099"/>
                  </a:lnTo>
                  <a:lnTo>
                    <a:pt x="2812171" y="698499"/>
                  </a:lnTo>
                  <a:lnTo>
                    <a:pt x="2837513" y="723899"/>
                  </a:lnTo>
                  <a:lnTo>
                    <a:pt x="2874357" y="736599"/>
                  </a:lnTo>
                  <a:lnTo>
                    <a:pt x="2922011" y="749299"/>
                  </a:lnTo>
                  <a:lnTo>
                    <a:pt x="3025410" y="774699"/>
                  </a:lnTo>
                  <a:lnTo>
                    <a:pt x="3511817" y="774699"/>
                  </a:lnTo>
                  <a:lnTo>
                    <a:pt x="3465093" y="800099"/>
                  </a:lnTo>
                  <a:lnTo>
                    <a:pt x="3412287" y="825499"/>
                  </a:lnTo>
                  <a:lnTo>
                    <a:pt x="3366299" y="838199"/>
                  </a:lnTo>
                  <a:lnTo>
                    <a:pt x="3317614" y="838199"/>
                  </a:lnTo>
                  <a:lnTo>
                    <a:pt x="3266682" y="850899"/>
                  </a:lnTo>
                  <a:close/>
                </a:path>
                <a:path w="4030345" h="1638300">
                  <a:moveTo>
                    <a:pt x="3511817" y="774699"/>
                  </a:moveTo>
                  <a:lnTo>
                    <a:pt x="3180920" y="774699"/>
                  </a:lnTo>
                  <a:lnTo>
                    <a:pt x="3227584" y="761999"/>
                  </a:lnTo>
                  <a:lnTo>
                    <a:pt x="3279888" y="761999"/>
                  </a:lnTo>
                  <a:lnTo>
                    <a:pt x="3326377" y="749299"/>
                  </a:lnTo>
                  <a:lnTo>
                    <a:pt x="3368260" y="723899"/>
                  </a:lnTo>
                  <a:lnTo>
                    <a:pt x="3406745" y="698499"/>
                  </a:lnTo>
                  <a:lnTo>
                    <a:pt x="3443038" y="685799"/>
                  </a:lnTo>
                  <a:lnTo>
                    <a:pt x="3513884" y="634999"/>
                  </a:lnTo>
                  <a:lnTo>
                    <a:pt x="3550852" y="609599"/>
                  </a:lnTo>
                  <a:lnTo>
                    <a:pt x="3590460" y="596899"/>
                  </a:lnTo>
                  <a:lnTo>
                    <a:pt x="3633916" y="584199"/>
                  </a:lnTo>
                  <a:lnTo>
                    <a:pt x="3682428" y="571499"/>
                  </a:lnTo>
                  <a:lnTo>
                    <a:pt x="3737203" y="558799"/>
                  </a:lnTo>
                  <a:lnTo>
                    <a:pt x="3835821" y="558799"/>
                  </a:lnTo>
                  <a:lnTo>
                    <a:pt x="3884999" y="571499"/>
                  </a:lnTo>
                  <a:lnTo>
                    <a:pt x="3933840" y="571499"/>
                  </a:lnTo>
                  <a:lnTo>
                    <a:pt x="4029762" y="596899"/>
                  </a:lnTo>
                  <a:lnTo>
                    <a:pt x="3989316" y="647699"/>
                  </a:lnTo>
                  <a:lnTo>
                    <a:pt x="3762482" y="647699"/>
                  </a:lnTo>
                  <a:lnTo>
                    <a:pt x="3717679" y="660399"/>
                  </a:lnTo>
                  <a:lnTo>
                    <a:pt x="3676621" y="673099"/>
                  </a:lnTo>
                  <a:lnTo>
                    <a:pt x="3638784" y="698499"/>
                  </a:lnTo>
                  <a:lnTo>
                    <a:pt x="3596332" y="723899"/>
                  </a:lnTo>
                  <a:lnTo>
                    <a:pt x="3554786" y="749299"/>
                  </a:lnTo>
                  <a:lnTo>
                    <a:pt x="3511817" y="774699"/>
                  </a:lnTo>
                  <a:close/>
                </a:path>
                <a:path w="4030345" h="1638300">
                  <a:moveTo>
                    <a:pt x="3969093" y="673099"/>
                  </a:moveTo>
                  <a:lnTo>
                    <a:pt x="3924602" y="660399"/>
                  </a:lnTo>
                  <a:lnTo>
                    <a:pt x="3865419" y="647699"/>
                  </a:lnTo>
                  <a:lnTo>
                    <a:pt x="3989316" y="647699"/>
                  </a:lnTo>
                  <a:lnTo>
                    <a:pt x="3969093" y="673099"/>
                  </a:lnTo>
                  <a:close/>
                </a:path>
                <a:path w="4030345" h="1638300">
                  <a:moveTo>
                    <a:pt x="1065355" y="774699"/>
                  </a:moveTo>
                  <a:lnTo>
                    <a:pt x="864705" y="774699"/>
                  </a:lnTo>
                  <a:lnTo>
                    <a:pt x="913066" y="761999"/>
                  </a:lnTo>
                  <a:lnTo>
                    <a:pt x="1014055" y="761999"/>
                  </a:lnTo>
                  <a:lnTo>
                    <a:pt x="1065355" y="774699"/>
                  </a:lnTo>
                  <a:close/>
                </a:path>
                <a:path w="4030345" h="1638300">
                  <a:moveTo>
                    <a:pt x="1957582" y="1638299"/>
                  </a:moveTo>
                  <a:lnTo>
                    <a:pt x="1914436" y="1625599"/>
                  </a:lnTo>
                  <a:lnTo>
                    <a:pt x="1869728" y="1600199"/>
                  </a:lnTo>
                  <a:lnTo>
                    <a:pt x="1823700" y="1574799"/>
                  </a:lnTo>
                  <a:lnTo>
                    <a:pt x="1776598" y="1562099"/>
                  </a:lnTo>
                  <a:lnTo>
                    <a:pt x="1728662" y="1536699"/>
                  </a:lnTo>
                  <a:lnTo>
                    <a:pt x="1680137" y="1523999"/>
                  </a:lnTo>
                  <a:lnTo>
                    <a:pt x="1631266" y="1498599"/>
                  </a:lnTo>
                  <a:lnTo>
                    <a:pt x="1533456" y="1473199"/>
                  </a:lnTo>
                  <a:lnTo>
                    <a:pt x="1485004" y="1447799"/>
                  </a:lnTo>
                  <a:lnTo>
                    <a:pt x="1437178" y="1435099"/>
                  </a:lnTo>
                  <a:lnTo>
                    <a:pt x="1389958" y="1409699"/>
                  </a:lnTo>
                  <a:lnTo>
                    <a:pt x="1291728" y="1384299"/>
                  </a:lnTo>
                  <a:lnTo>
                    <a:pt x="1241445" y="1358899"/>
                  </a:lnTo>
                  <a:lnTo>
                    <a:pt x="1190866" y="1346199"/>
                  </a:lnTo>
                  <a:lnTo>
                    <a:pt x="1140356" y="1320799"/>
                  </a:lnTo>
                  <a:lnTo>
                    <a:pt x="1090277" y="1308099"/>
                  </a:lnTo>
                  <a:lnTo>
                    <a:pt x="1040994" y="1282699"/>
                  </a:lnTo>
                  <a:lnTo>
                    <a:pt x="992868" y="1257299"/>
                  </a:lnTo>
                  <a:lnTo>
                    <a:pt x="946264" y="1244599"/>
                  </a:lnTo>
                  <a:lnTo>
                    <a:pt x="901545" y="1219199"/>
                  </a:lnTo>
                  <a:lnTo>
                    <a:pt x="859073" y="1193799"/>
                  </a:lnTo>
                  <a:lnTo>
                    <a:pt x="819213" y="1168399"/>
                  </a:lnTo>
                  <a:lnTo>
                    <a:pt x="782326" y="1142999"/>
                  </a:lnTo>
                  <a:lnTo>
                    <a:pt x="748778" y="1117599"/>
                  </a:lnTo>
                  <a:lnTo>
                    <a:pt x="718930" y="1079499"/>
                  </a:lnTo>
                  <a:lnTo>
                    <a:pt x="693146" y="1054099"/>
                  </a:lnTo>
                  <a:lnTo>
                    <a:pt x="671789" y="1028699"/>
                  </a:lnTo>
                  <a:lnTo>
                    <a:pt x="655223" y="990599"/>
                  </a:lnTo>
                  <a:lnTo>
                    <a:pt x="642928" y="952499"/>
                  </a:lnTo>
                  <a:lnTo>
                    <a:pt x="643899" y="901699"/>
                  </a:lnTo>
                  <a:lnTo>
                    <a:pt x="659106" y="863599"/>
                  </a:lnTo>
                  <a:lnTo>
                    <a:pt x="689522" y="825499"/>
                  </a:lnTo>
                  <a:lnTo>
                    <a:pt x="736115" y="800099"/>
                  </a:lnTo>
                  <a:lnTo>
                    <a:pt x="775566" y="787399"/>
                  </a:lnTo>
                  <a:lnTo>
                    <a:pt x="818650" y="774699"/>
                  </a:lnTo>
                  <a:lnTo>
                    <a:pt x="1116307" y="774699"/>
                  </a:lnTo>
                  <a:lnTo>
                    <a:pt x="1165310" y="787399"/>
                  </a:lnTo>
                  <a:lnTo>
                    <a:pt x="1215103" y="787399"/>
                  </a:lnTo>
                  <a:lnTo>
                    <a:pt x="1367050" y="825499"/>
                  </a:lnTo>
                  <a:lnTo>
                    <a:pt x="1417831" y="825499"/>
                  </a:lnTo>
                  <a:lnTo>
                    <a:pt x="1518287" y="850899"/>
                  </a:lnTo>
                  <a:lnTo>
                    <a:pt x="937502" y="850899"/>
                  </a:lnTo>
                  <a:lnTo>
                    <a:pt x="887111" y="863599"/>
                  </a:lnTo>
                  <a:lnTo>
                    <a:pt x="844161" y="876299"/>
                  </a:lnTo>
                  <a:lnTo>
                    <a:pt x="811354" y="888999"/>
                  </a:lnTo>
                  <a:lnTo>
                    <a:pt x="791391" y="914399"/>
                  </a:lnTo>
                  <a:lnTo>
                    <a:pt x="786462" y="952499"/>
                  </a:lnTo>
                  <a:lnTo>
                    <a:pt x="795542" y="990599"/>
                  </a:lnTo>
                  <a:lnTo>
                    <a:pt x="816296" y="1028699"/>
                  </a:lnTo>
                  <a:lnTo>
                    <a:pt x="846388" y="1054099"/>
                  </a:lnTo>
                  <a:lnTo>
                    <a:pt x="883485" y="1092199"/>
                  </a:lnTo>
                  <a:lnTo>
                    <a:pt x="925252" y="1117599"/>
                  </a:lnTo>
                  <a:lnTo>
                    <a:pt x="969353" y="1142999"/>
                  </a:lnTo>
                  <a:lnTo>
                    <a:pt x="1012419" y="1168399"/>
                  </a:lnTo>
                  <a:lnTo>
                    <a:pt x="1057288" y="1193799"/>
                  </a:lnTo>
                  <a:lnTo>
                    <a:pt x="1103662" y="1219199"/>
                  </a:lnTo>
                  <a:lnTo>
                    <a:pt x="1151241" y="1231899"/>
                  </a:lnTo>
                  <a:lnTo>
                    <a:pt x="1199727" y="1257299"/>
                  </a:lnTo>
                  <a:lnTo>
                    <a:pt x="1248819" y="1269999"/>
                  </a:lnTo>
                  <a:lnTo>
                    <a:pt x="1298218" y="1295399"/>
                  </a:lnTo>
                  <a:lnTo>
                    <a:pt x="1396742" y="1320799"/>
                  </a:lnTo>
                  <a:lnTo>
                    <a:pt x="1445267" y="1346199"/>
                  </a:lnTo>
                  <a:lnTo>
                    <a:pt x="1494754" y="1358899"/>
                  </a:lnTo>
                  <a:lnTo>
                    <a:pt x="1544451" y="1384299"/>
                  </a:lnTo>
                  <a:lnTo>
                    <a:pt x="1594246" y="1396999"/>
                  </a:lnTo>
                  <a:lnTo>
                    <a:pt x="1644024" y="1422399"/>
                  </a:lnTo>
                  <a:lnTo>
                    <a:pt x="1693673" y="1435099"/>
                  </a:lnTo>
                  <a:lnTo>
                    <a:pt x="1743079" y="1460499"/>
                  </a:lnTo>
                  <a:lnTo>
                    <a:pt x="1792129" y="1473199"/>
                  </a:lnTo>
                  <a:lnTo>
                    <a:pt x="1840710" y="1498599"/>
                  </a:lnTo>
                  <a:lnTo>
                    <a:pt x="1888708" y="1511299"/>
                  </a:lnTo>
                  <a:lnTo>
                    <a:pt x="1936011" y="1536699"/>
                  </a:lnTo>
                  <a:lnTo>
                    <a:pt x="1952168" y="1536699"/>
                  </a:lnTo>
                  <a:lnTo>
                    <a:pt x="1968199" y="1549399"/>
                  </a:lnTo>
                  <a:lnTo>
                    <a:pt x="1983977" y="1562099"/>
                  </a:lnTo>
                  <a:lnTo>
                    <a:pt x="1999376" y="1562099"/>
                  </a:lnTo>
                  <a:lnTo>
                    <a:pt x="1957582" y="1638299"/>
                  </a:lnTo>
                  <a:close/>
                </a:path>
                <a:path w="4030345" h="1638300">
                  <a:moveTo>
                    <a:pt x="1662944" y="863599"/>
                  </a:moveTo>
                  <a:lnTo>
                    <a:pt x="1106309" y="863599"/>
                  </a:lnTo>
                  <a:lnTo>
                    <a:pt x="1049803" y="850899"/>
                  </a:lnTo>
                  <a:lnTo>
                    <a:pt x="1615818" y="850899"/>
                  </a:lnTo>
                  <a:lnTo>
                    <a:pt x="1662944" y="863599"/>
                  </a:lnTo>
                  <a:close/>
                </a:path>
                <a:path w="4030345" h="1638300">
                  <a:moveTo>
                    <a:pt x="3159875" y="863599"/>
                  </a:moveTo>
                  <a:lnTo>
                    <a:pt x="3104898" y="863599"/>
                  </a:lnTo>
                  <a:lnTo>
                    <a:pt x="3057035" y="850899"/>
                  </a:lnTo>
                  <a:lnTo>
                    <a:pt x="3213952" y="850899"/>
                  </a:lnTo>
                  <a:lnTo>
                    <a:pt x="3159875" y="863599"/>
                  </a:lnTo>
                  <a:close/>
                </a:path>
              </a:pathLst>
            </a:custGeom>
            <a:solidFill>
              <a:srgbClr val="F6B4A6"/>
            </a:solidFill>
          </p:spPr>
          <p:txBody>
            <a:bodyPr wrap="square" lIns="0" tIns="0" rIns="0" bIns="0" rtlCol="0"/>
            <a:lstStyle/>
            <a:p>
              <a:endParaRPr/>
            </a:p>
          </p:txBody>
        </p:sp>
        <p:sp>
          <p:nvSpPr>
            <p:cNvPr id="8" name="object 8"/>
            <p:cNvSpPr/>
            <p:nvPr/>
          </p:nvSpPr>
          <p:spPr>
            <a:xfrm>
              <a:off x="1210525" y="0"/>
              <a:ext cx="6009640" cy="2170430"/>
            </a:xfrm>
            <a:custGeom>
              <a:avLst/>
              <a:gdLst/>
              <a:ahLst/>
              <a:cxnLst/>
              <a:rect l="l" t="t" r="r" b="b"/>
              <a:pathLst>
                <a:path w="6009640" h="2170430">
                  <a:moveTo>
                    <a:pt x="2595280" y="2170126"/>
                  </a:moveTo>
                  <a:lnTo>
                    <a:pt x="0" y="678494"/>
                  </a:lnTo>
                  <a:lnTo>
                    <a:pt x="359374" y="0"/>
                  </a:lnTo>
                  <a:lnTo>
                    <a:pt x="679735" y="0"/>
                  </a:lnTo>
                  <a:lnTo>
                    <a:pt x="331656" y="656915"/>
                  </a:lnTo>
                  <a:lnTo>
                    <a:pt x="2434844" y="1865326"/>
                  </a:lnTo>
                  <a:lnTo>
                    <a:pt x="2756721" y="1865326"/>
                  </a:lnTo>
                  <a:lnTo>
                    <a:pt x="2595280" y="2170126"/>
                  </a:lnTo>
                  <a:close/>
                </a:path>
                <a:path w="6009640" h="2170430">
                  <a:moveTo>
                    <a:pt x="2756721" y="1865326"/>
                  </a:moveTo>
                  <a:lnTo>
                    <a:pt x="2434844" y="1865326"/>
                  </a:lnTo>
                  <a:lnTo>
                    <a:pt x="2792116" y="1189641"/>
                  </a:lnTo>
                  <a:lnTo>
                    <a:pt x="2827170" y="1124905"/>
                  </a:lnTo>
                  <a:lnTo>
                    <a:pt x="4412650" y="840335"/>
                  </a:lnTo>
                  <a:lnTo>
                    <a:pt x="5059785" y="105308"/>
                  </a:lnTo>
                  <a:lnTo>
                    <a:pt x="5092141" y="68894"/>
                  </a:lnTo>
                  <a:lnTo>
                    <a:pt x="5324187" y="0"/>
                  </a:lnTo>
                  <a:lnTo>
                    <a:pt x="6009390" y="0"/>
                  </a:lnTo>
                  <a:lnTo>
                    <a:pt x="5325380" y="202413"/>
                  </a:lnTo>
                  <a:lnTo>
                    <a:pt x="4636451" y="985992"/>
                  </a:lnTo>
                  <a:lnTo>
                    <a:pt x="3073890" y="1266516"/>
                  </a:lnTo>
                  <a:lnTo>
                    <a:pt x="2756721" y="1865326"/>
                  </a:lnTo>
                  <a:close/>
                </a:path>
              </a:pathLst>
            </a:custGeom>
            <a:solidFill>
              <a:srgbClr val="EFEFEF"/>
            </a:solidFill>
          </p:spPr>
          <p:txBody>
            <a:bodyPr wrap="square" lIns="0" tIns="0" rIns="0" bIns="0" rtlCol="0"/>
            <a:lstStyle/>
            <a:p>
              <a:endParaRPr/>
            </a:p>
          </p:txBody>
        </p:sp>
        <p:sp>
          <p:nvSpPr>
            <p:cNvPr id="9" name="object 9"/>
            <p:cNvSpPr/>
            <p:nvPr/>
          </p:nvSpPr>
          <p:spPr>
            <a:xfrm>
              <a:off x="1188954" y="0"/>
              <a:ext cx="6261192" cy="7601111"/>
            </a:xfrm>
            <a:prstGeom prst="rect">
              <a:avLst/>
            </a:prstGeom>
            <a:blipFill>
              <a:blip r:embed="rId2" cstate="print"/>
              <a:stretch>
                <a:fillRect/>
              </a:stretch>
            </a:blipFill>
          </p:spPr>
          <p:txBody>
            <a:bodyPr wrap="square" lIns="0" tIns="0" rIns="0" bIns="0" rtlCol="0"/>
            <a:lstStyle/>
            <a:p>
              <a:endParaRPr/>
            </a:p>
          </p:txBody>
        </p:sp>
        <p:sp>
          <p:nvSpPr>
            <p:cNvPr id="10" name="object 10"/>
            <p:cNvSpPr/>
            <p:nvPr/>
          </p:nvSpPr>
          <p:spPr>
            <a:xfrm>
              <a:off x="2307514" y="2247761"/>
              <a:ext cx="4190365" cy="4726305"/>
            </a:xfrm>
            <a:custGeom>
              <a:avLst/>
              <a:gdLst/>
              <a:ahLst/>
              <a:cxnLst/>
              <a:rect l="l" t="t" r="r" b="b"/>
              <a:pathLst>
                <a:path w="4190365" h="4726305">
                  <a:moveTo>
                    <a:pt x="1120" y="3861323"/>
                  </a:moveTo>
                  <a:lnTo>
                    <a:pt x="2986123" y="2135955"/>
                  </a:lnTo>
                  <a:lnTo>
                    <a:pt x="2986123" y="0"/>
                  </a:lnTo>
                  <a:lnTo>
                    <a:pt x="0" y="1725367"/>
                  </a:lnTo>
                  <a:lnTo>
                    <a:pt x="1120" y="1725367"/>
                  </a:lnTo>
                  <a:lnTo>
                    <a:pt x="1120" y="3861323"/>
                  </a:lnTo>
                  <a:close/>
                </a:path>
                <a:path w="4190365" h="4726305">
                  <a:moveTo>
                    <a:pt x="1286813" y="4726250"/>
                  </a:moveTo>
                  <a:lnTo>
                    <a:pt x="4189988" y="3047999"/>
                  </a:lnTo>
                  <a:lnTo>
                    <a:pt x="3160986" y="2453432"/>
                  </a:lnTo>
                  <a:lnTo>
                    <a:pt x="257810" y="4131683"/>
                  </a:lnTo>
                  <a:lnTo>
                    <a:pt x="1286813" y="4726250"/>
                  </a:lnTo>
                  <a:close/>
                </a:path>
              </a:pathLst>
            </a:custGeom>
            <a:solidFill>
              <a:srgbClr val="94DDDE"/>
            </a:solidFill>
          </p:spPr>
          <p:txBody>
            <a:bodyPr wrap="square" lIns="0" tIns="0" rIns="0" bIns="0" rtlCol="0"/>
            <a:lstStyle/>
            <a:p>
              <a:endParaRPr/>
            </a:p>
          </p:txBody>
        </p:sp>
        <p:sp>
          <p:nvSpPr>
            <p:cNvPr id="11" name="object 11"/>
            <p:cNvSpPr/>
            <p:nvPr/>
          </p:nvSpPr>
          <p:spPr>
            <a:xfrm>
              <a:off x="961928" y="2021152"/>
              <a:ext cx="6487233" cy="5587999"/>
            </a:xfrm>
            <a:prstGeom prst="rect">
              <a:avLst/>
            </a:prstGeom>
            <a:blipFill>
              <a:blip r:embed="rId3" cstate="print"/>
              <a:stretch>
                <a:fillRect/>
              </a:stretch>
            </a:blipFill>
          </p:spPr>
          <p:txBody>
            <a:bodyPr wrap="square" lIns="0" tIns="0" rIns="0" bIns="0" rtlCol="0"/>
            <a:lstStyle/>
            <a:p>
              <a:endParaRPr/>
            </a:p>
          </p:txBody>
        </p:sp>
        <p:sp>
          <p:nvSpPr>
            <p:cNvPr id="12" name="object 12"/>
            <p:cNvSpPr/>
            <p:nvPr/>
          </p:nvSpPr>
          <p:spPr>
            <a:xfrm>
              <a:off x="0" y="2629525"/>
              <a:ext cx="2179320" cy="1061720"/>
            </a:xfrm>
            <a:custGeom>
              <a:avLst/>
              <a:gdLst/>
              <a:ahLst/>
              <a:cxnLst/>
              <a:rect l="l" t="t" r="r" b="b"/>
              <a:pathLst>
                <a:path w="2179320" h="1061720">
                  <a:moveTo>
                    <a:pt x="1308488" y="633081"/>
                  </a:moveTo>
                  <a:lnTo>
                    <a:pt x="961928" y="633081"/>
                  </a:lnTo>
                  <a:lnTo>
                    <a:pt x="2059831" y="0"/>
                  </a:lnTo>
                  <a:lnTo>
                    <a:pt x="2169496" y="63245"/>
                  </a:lnTo>
                  <a:lnTo>
                    <a:pt x="2178896" y="63245"/>
                  </a:lnTo>
                  <a:lnTo>
                    <a:pt x="2178896" y="130874"/>
                  </a:lnTo>
                  <a:lnTo>
                    <a:pt x="1308488" y="633081"/>
                  </a:lnTo>
                  <a:close/>
                </a:path>
                <a:path w="2179320" h="1061720">
                  <a:moveTo>
                    <a:pt x="2178896" y="63245"/>
                  </a:moveTo>
                  <a:lnTo>
                    <a:pt x="2169496" y="63245"/>
                  </a:lnTo>
                  <a:lnTo>
                    <a:pt x="2178896" y="57609"/>
                  </a:lnTo>
                  <a:lnTo>
                    <a:pt x="2178896" y="63245"/>
                  </a:lnTo>
                  <a:close/>
                </a:path>
                <a:path w="2179320" h="1061720">
                  <a:moveTo>
                    <a:pt x="1088172" y="760198"/>
                  </a:moveTo>
                  <a:lnTo>
                    <a:pt x="980728" y="760198"/>
                  </a:lnTo>
                  <a:lnTo>
                    <a:pt x="980728" y="759572"/>
                  </a:lnTo>
                  <a:lnTo>
                    <a:pt x="0" y="193876"/>
                  </a:lnTo>
                  <a:lnTo>
                    <a:pt x="0" y="79034"/>
                  </a:lnTo>
                  <a:lnTo>
                    <a:pt x="960675" y="633081"/>
                  </a:lnTo>
                  <a:lnTo>
                    <a:pt x="1308488" y="633081"/>
                  </a:lnTo>
                  <a:lnTo>
                    <a:pt x="1088172" y="760198"/>
                  </a:lnTo>
                  <a:close/>
                </a:path>
                <a:path w="2179320" h="1061720">
                  <a:moveTo>
                    <a:pt x="980728" y="1061397"/>
                  </a:moveTo>
                  <a:lnTo>
                    <a:pt x="0" y="495380"/>
                  </a:lnTo>
                  <a:lnTo>
                    <a:pt x="0" y="194181"/>
                  </a:lnTo>
                  <a:lnTo>
                    <a:pt x="980728" y="760198"/>
                  </a:lnTo>
                  <a:lnTo>
                    <a:pt x="1088172" y="760198"/>
                  </a:lnTo>
                  <a:lnTo>
                    <a:pt x="980728" y="822191"/>
                  </a:lnTo>
                  <a:lnTo>
                    <a:pt x="980728" y="988133"/>
                  </a:lnTo>
                  <a:lnTo>
                    <a:pt x="1107708" y="988133"/>
                  </a:lnTo>
                  <a:lnTo>
                    <a:pt x="980728" y="1061397"/>
                  </a:lnTo>
                  <a:close/>
                </a:path>
                <a:path w="2179320" h="1061720">
                  <a:moveTo>
                    <a:pt x="1107708" y="988133"/>
                  </a:moveTo>
                  <a:lnTo>
                    <a:pt x="980728" y="988133"/>
                  </a:lnTo>
                  <a:lnTo>
                    <a:pt x="2178896" y="296815"/>
                  </a:lnTo>
                  <a:lnTo>
                    <a:pt x="2178896" y="370080"/>
                  </a:lnTo>
                  <a:lnTo>
                    <a:pt x="1107708" y="988133"/>
                  </a:lnTo>
                  <a:close/>
                </a:path>
                <a:path w="2179320" h="1061720">
                  <a:moveTo>
                    <a:pt x="961928" y="633081"/>
                  </a:moveTo>
                  <a:lnTo>
                    <a:pt x="960675" y="633081"/>
                  </a:lnTo>
                  <a:lnTo>
                    <a:pt x="961928" y="631829"/>
                  </a:lnTo>
                  <a:lnTo>
                    <a:pt x="961928" y="633081"/>
                  </a:lnTo>
                  <a:close/>
                </a:path>
              </a:pathLst>
            </a:custGeom>
            <a:solidFill>
              <a:srgbClr val="F6B4A6"/>
            </a:solidFill>
          </p:spPr>
          <p:txBody>
            <a:bodyPr wrap="square" lIns="0" tIns="0" rIns="0" bIns="0" rtlCol="0"/>
            <a:lstStyle/>
            <a:p>
              <a:endParaRPr/>
            </a:p>
          </p:txBody>
        </p:sp>
        <p:sp>
          <p:nvSpPr>
            <p:cNvPr id="13" name="object 13"/>
            <p:cNvSpPr/>
            <p:nvPr/>
          </p:nvSpPr>
          <p:spPr>
            <a:xfrm>
              <a:off x="0" y="1276321"/>
              <a:ext cx="2080260" cy="1986280"/>
            </a:xfrm>
            <a:custGeom>
              <a:avLst/>
              <a:gdLst/>
              <a:ahLst/>
              <a:cxnLst/>
              <a:rect l="l" t="t" r="r" b="b"/>
              <a:pathLst>
                <a:path w="2080260" h="1986279">
                  <a:moveTo>
                    <a:pt x="960675" y="1986285"/>
                  </a:moveTo>
                  <a:lnTo>
                    <a:pt x="0" y="1432238"/>
                  </a:lnTo>
                  <a:lnTo>
                    <a:pt x="0" y="170683"/>
                  </a:lnTo>
                  <a:lnTo>
                    <a:pt x="295792" y="0"/>
                  </a:lnTo>
                  <a:lnTo>
                    <a:pt x="2078630" y="1028209"/>
                  </a:lnTo>
                  <a:lnTo>
                    <a:pt x="960675" y="1673188"/>
                  </a:lnTo>
                  <a:lnTo>
                    <a:pt x="960675" y="1986285"/>
                  </a:lnTo>
                  <a:close/>
                </a:path>
                <a:path w="2080260" h="1986279">
                  <a:moveTo>
                    <a:pt x="961928" y="1724536"/>
                  </a:moveTo>
                  <a:lnTo>
                    <a:pt x="961928" y="1673814"/>
                  </a:lnTo>
                  <a:lnTo>
                    <a:pt x="2079884" y="1028835"/>
                  </a:lnTo>
                  <a:lnTo>
                    <a:pt x="2079884" y="1079557"/>
                  </a:lnTo>
                  <a:lnTo>
                    <a:pt x="961928" y="1724536"/>
                  </a:lnTo>
                  <a:close/>
                </a:path>
                <a:path w="2080260" h="1986279">
                  <a:moveTo>
                    <a:pt x="961928" y="1986285"/>
                  </a:moveTo>
                  <a:lnTo>
                    <a:pt x="961928" y="1935563"/>
                  </a:lnTo>
                  <a:lnTo>
                    <a:pt x="2079884" y="1290584"/>
                  </a:lnTo>
                  <a:lnTo>
                    <a:pt x="2079884" y="1341306"/>
                  </a:lnTo>
                  <a:lnTo>
                    <a:pt x="961928" y="1986285"/>
                  </a:lnTo>
                  <a:close/>
                </a:path>
              </a:pathLst>
            </a:custGeom>
            <a:solidFill>
              <a:srgbClr val="94DDDE"/>
            </a:solidFill>
          </p:spPr>
          <p:txBody>
            <a:bodyPr wrap="square" lIns="0" tIns="0" rIns="0" bIns="0" rtlCol="0"/>
            <a:lstStyle/>
            <a:p>
              <a:endParaRPr/>
            </a:p>
          </p:txBody>
        </p:sp>
        <p:sp>
          <p:nvSpPr>
            <p:cNvPr id="14" name="object 14"/>
            <p:cNvSpPr/>
            <p:nvPr/>
          </p:nvSpPr>
          <p:spPr>
            <a:xfrm>
              <a:off x="0" y="1264425"/>
              <a:ext cx="2190115" cy="2438400"/>
            </a:xfrm>
            <a:custGeom>
              <a:avLst/>
              <a:gdLst/>
              <a:ahLst/>
              <a:cxnLst/>
              <a:rect l="l" t="t" r="r" b="b"/>
              <a:pathLst>
                <a:path w="2190115" h="2438400">
                  <a:moveTo>
                    <a:pt x="0" y="195008"/>
                  </a:moveTo>
                  <a:lnTo>
                    <a:pt x="0" y="170679"/>
                  </a:lnTo>
                  <a:lnTo>
                    <a:pt x="295796" y="0"/>
                  </a:lnTo>
                  <a:lnTo>
                    <a:pt x="338096" y="24419"/>
                  </a:lnTo>
                  <a:lnTo>
                    <a:pt x="295792" y="24419"/>
                  </a:lnTo>
                  <a:lnTo>
                    <a:pt x="0" y="195008"/>
                  </a:lnTo>
                  <a:close/>
                </a:path>
                <a:path w="2190115" h="2438400">
                  <a:moveTo>
                    <a:pt x="1004069" y="1673186"/>
                  </a:moveTo>
                  <a:lnTo>
                    <a:pt x="960675" y="1673186"/>
                  </a:lnTo>
                  <a:lnTo>
                    <a:pt x="2057324" y="1040731"/>
                  </a:lnTo>
                  <a:lnTo>
                    <a:pt x="295792" y="24419"/>
                  </a:lnTo>
                  <a:lnTo>
                    <a:pt x="338096" y="24419"/>
                  </a:lnTo>
                  <a:lnTo>
                    <a:pt x="2089910" y="1035721"/>
                  </a:lnTo>
                  <a:lnTo>
                    <a:pt x="2089910" y="1058890"/>
                  </a:lnTo>
                  <a:lnTo>
                    <a:pt x="2069231" y="1058890"/>
                  </a:lnTo>
                  <a:lnTo>
                    <a:pt x="1004069" y="1673186"/>
                  </a:lnTo>
                  <a:close/>
                </a:path>
                <a:path w="2190115" h="2438400">
                  <a:moveTo>
                    <a:pt x="1015856" y="1717646"/>
                  </a:moveTo>
                  <a:lnTo>
                    <a:pt x="972582" y="1717646"/>
                  </a:lnTo>
                  <a:lnTo>
                    <a:pt x="2069231" y="1085191"/>
                  </a:lnTo>
                  <a:lnTo>
                    <a:pt x="2069231" y="1058890"/>
                  </a:lnTo>
                  <a:lnTo>
                    <a:pt x="2089910" y="1058890"/>
                  </a:lnTo>
                  <a:lnTo>
                    <a:pt x="2089910" y="1097714"/>
                  </a:lnTo>
                  <a:lnTo>
                    <a:pt x="2049804" y="1120884"/>
                  </a:lnTo>
                  <a:lnTo>
                    <a:pt x="2049804" y="1133407"/>
                  </a:lnTo>
                  <a:lnTo>
                    <a:pt x="2029125" y="1133407"/>
                  </a:lnTo>
                  <a:lnTo>
                    <a:pt x="1015856" y="1717646"/>
                  </a:lnTo>
                  <a:close/>
                </a:path>
                <a:path w="2190115" h="2438400">
                  <a:moveTo>
                    <a:pt x="971328" y="1986283"/>
                  </a:moveTo>
                  <a:lnTo>
                    <a:pt x="950022" y="1986283"/>
                  </a:lnTo>
                  <a:lnTo>
                    <a:pt x="950022" y="1691346"/>
                  </a:lnTo>
                  <a:lnTo>
                    <a:pt x="0" y="1143232"/>
                  </a:lnTo>
                  <a:lnTo>
                    <a:pt x="0" y="1118927"/>
                  </a:lnTo>
                  <a:lnTo>
                    <a:pt x="960675" y="1673186"/>
                  </a:lnTo>
                  <a:lnTo>
                    <a:pt x="1004069" y="1673186"/>
                  </a:lnTo>
                  <a:lnTo>
                    <a:pt x="972582" y="1691346"/>
                  </a:lnTo>
                  <a:lnTo>
                    <a:pt x="972582" y="1717646"/>
                  </a:lnTo>
                  <a:lnTo>
                    <a:pt x="1015856" y="1717646"/>
                  </a:lnTo>
                  <a:lnTo>
                    <a:pt x="971328" y="1743320"/>
                  </a:lnTo>
                  <a:lnTo>
                    <a:pt x="971328" y="1939944"/>
                  </a:lnTo>
                  <a:lnTo>
                    <a:pt x="1012588" y="1939944"/>
                  </a:lnTo>
                  <a:lnTo>
                    <a:pt x="971328" y="1963740"/>
                  </a:lnTo>
                  <a:lnTo>
                    <a:pt x="971328" y="1986283"/>
                  </a:lnTo>
                  <a:close/>
                </a:path>
                <a:path w="2190115" h="2438400">
                  <a:moveTo>
                    <a:pt x="1012588" y="1939944"/>
                  </a:moveTo>
                  <a:lnTo>
                    <a:pt x="971328" y="1939944"/>
                  </a:lnTo>
                  <a:lnTo>
                    <a:pt x="2029125" y="1330032"/>
                  </a:lnTo>
                  <a:lnTo>
                    <a:pt x="2029125" y="1133407"/>
                  </a:lnTo>
                  <a:lnTo>
                    <a:pt x="2049804" y="1133407"/>
                  </a:lnTo>
                  <a:lnTo>
                    <a:pt x="2049804" y="1317508"/>
                  </a:lnTo>
                  <a:lnTo>
                    <a:pt x="2088657" y="1317508"/>
                  </a:lnTo>
                  <a:lnTo>
                    <a:pt x="2088657" y="1331285"/>
                  </a:lnTo>
                  <a:lnTo>
                    <a:pt x="2067977" y="1331285"/>
                  </a:lnTo>
                  <a:lnTo>
                    <a:pt x="1012588" y="1939944"/>
                  </a:lnTo>
                  <a:close/>
                </a:path>
                <a:path w="2190115" h="2438400">
                  <a:moveTo>
                    <a:pt x="2088657" y="1317508"/>
                  </a:moveTo>
                  <a:lnTo>
                    <a:pt x="2049804" y="1317508"/>
                  </a:lnTo>
                  <a:lnTo>
                    <a:pt x="2088657" y="1294965"/>
                  </a:lnTo>
                  <a:lnTo>
                    <a:pt x="2088657" y="1317508"/>
                  </a:lnTo>
                  <a:close/>
                </a:path>
                <a:path w="2190115" h="2438400">
                  <a:moveTo>
                    <a:pt x="1014350" y="1990040"/>
                  </a:moveTo>
                  <a:lnTo>
                    <a:pt x="971328" y="1990040"/>
                  </a:lnTo>
                  <a:lnTo>
                    <a:pt x="2067977" y="1357585"/>
                  </a:lnTo>
                  <a:lnTo>
                    <a:pt x="2067977" y="1331285"/>
                  </a:lnTo>
                  <a:lnTo>
                    <a:pt x="2088657" y="1331285"/>
                  </a:lnTo>
                  <a:lnTo>
                    <a:pt x="2088657" y="1369482"/>
                  </a:lnTo>
                  <a:lnTo>
                    <a:pt x="2094081" y="1372613"/>
                  </a:lnTo>
                  <a:lnTo>
                    <a:pt x="2084270" y="1372613"/>
                  </a:lnTo>
                  <a:lnTo>
                    <a:pt x="1014350" y="1990040"/>
                  </a:lnTo>
                  <a:close/>
                </a:path>
                <a:path w="2190115" h="2438400">
                  <a:moveTo>
                    <a:pt x="1022837" y="2112774"/>
                  </a:moveTo>
                  <a:lnTo>
                    <a:pt x="980728" y="2112774"/>
                  </a:lnTo>
                  <a:lnTo>
                    <a:pt x="2158216" y="1432728"/>
                  </a:lnTo>
                  <a:lnTo>
                    <a:pt x="2069231" y="1381380"/>
                  </a:lnTo>
                  <a:lnTo>
                    <a:pt x="2084270" y="1372613"/>
                  </a:lnTo>
                  <a:lnTo>
                    <a:pt x="2094081" y="1372613"/>
                  </a:lnTo>
                  <a:lnTo>
                    <a:pt x="2189549" y="1427718"/>
                  </a:lnTo>
                  <a:lnTo>
                    <a:pt x="2189549" y="1451514"/>
                  </a:lnTo>
                  <a:lnTo>
                    <a:pt x="2168242" y="1451514"/>
                  </a:lnTo>
                  <a:lnTo>
                    <a:pt x="1022837" y="2112774"/>
                  </a:lnTo>
                  <a:close/>
                </a:path>
                <a:path w="2190115" h="2438400">
                  <a:moveTo>
                    <a:pt x="964435" y="2018845"/>
                  </a:moveTo>
                  <a:lnTo>
                    <a:pt x="0" y="1462864"/>
                  </a:lnTo>
                  <a:lnTo>
                    <a:pt x="0" y="1438507"/>
                  </a:lnTo>
                  <a:lnTo>
                    <a:pt x="950022" y="1986283"/>
                  </a:lnTo>
                  <a:lnTo>
                    <a:pt x="971328" y="1986283"/>
                  </a:lnTo>
                  <a:lnTo>
                    <a:pt x="971328" y="1990040"/>
                  </a:lnTo>
                  <a:lnTo>
                    <a:pt x="1014350" y="1990040"/>
                  </a:lnTo>
                  <a:lnTo>
                    <a:pt x="964435" y="2018845"/>
                  </a:lnTo>
                  <a:close/>
                </a:path>
                <a:path w="2190115" h="2438400">
                  <a:moveTo>
                    <a:pt x="1033706" y="2179150"/>
                  </a:moveTo>
                  <a:lnTo>
                    <a:pt x="991381" y="2179150"/>
                  </a:lnTo>
                  <a:lnTo>
                    <a:pt x="2168242" y="1499731"/>
                  </a:lnTo>
                  <a:lnTo>
                    <a:pt x="2168242" y="1451514"/>
                  </a:lnTo>
                  <a:lnTo>
                    <a:pt x="2189549" y="1451514"/>
                  </a:lnTo>
                  <a:lnTo>
                    <a:pt x="2189549" y="1512254"/>
                  </a:lnTo>
                  <a:lnTo>
                    <a:pt x="2161976" y="1527909"/>
                  </a:lnTo>
                  <a:lnTo>
                    <a:pt x="2161976" y="1540433"/>
                  </a:lnTo>
                  <a:lnTo>
                    <a:pt x="2140669" y="1540433"/>
                  </a:lnTo>
                  <a:lnTo>
                    <a:pt x="1033706" y="2179150"/>
                  </a:lnTo>
                  <a:close/>
                </a:path>
                <a:path w="2190115" h="2438400">
                  <a:moveTo>
                    <a:pt x="1033683" y="2335072"/>
                  </a:moveTo>
                  <a:lnTo>
                    <a:pt x="991381" y="2335072"/>
                  </a:lnTo>
                  <a:lnTo>
                    <a:pt x="2140669" y="1671934"/>
                  </a:lnTo>
                  <a:lnTo>
                    <a:pt x="2140669" y="1540433"/>
                  </a:lnTo>
                  <a:lnTo>
                    <a:pt x="2161976" y="1540433"/>
                  </a:lnTo>
                  <a:lnTo>
                    <a:pt x="2161976" y="1659410"/>
                  </a:lnTo>
                  <a:lnTo>
                    <a:pt x="2189549" y="1659410"/>
                  </a:lnTo>
                  <a:lnTo>
                    <a:pt x="2189549" y="1680074"/>
                  </a:lnTo>
                  <a:lnTo>
                    <a:pt x="2168242" y="1680074"/>
                  </a:lnTo>
                  <a:lnTo>
                    <a:pt x="1033683" y="2335072"/>
                  </a:lnTo>
                  <a:close/>
                </a:path>
                <a:path w="2190115" h="2438400">
                  <a:moveTo>
                    <a:pt x="991381" y="2408337"/>
                  </a:moveTo>
                  <a:lnTo>
                    <a:pt x="970075" y="2408337"/>
                  </a:lnTo>
                  <a:lnTo>
                    <a:pt x="970075" y="2216096"/>
                  </a:lnTo>
                  <a:lnTo>
                    <a:pt x="970702" y="2216096"/>
                  </a:lnTo>
                  <a:lnTo>
                    <a:pt x="970702" y="2130933"/>
                  </a:lnTo>
                  <a:lnTo>
                    <a:pt x="0" y="1571005"/>
                  </a:lnTo>
                  <a:lnTo>
                    <a:pt x="0" y="1546875"/>
                  </a:lnTo>
                  <a:lnTo>
                    <a:pt x="980728" y="2112774"/>
                  </a:lnTo>
                  <a:lnTo>
                    <a:pt x="1022837" y="2112774"/>
                  </a:lnTo>
                  <a:lnTo>
                    <a:pt x="991381" y="2130933"/>
                  </a:lnTo>
                  <a:lnTo>
                    <a:pt x="991381" y="2179150"/>
                  </a:lnTo>
                  <a:lnTo>
                    <a:pt x="1033706" y="2179150"/>
                  </a:lnTo>
                  <a:lnTo>
                    <a:pt x="991381" y="2203572"/>
                  </a:lnTo>
                  <a:lnTo>
                    <a:pt x="991381" y="2335072"/>
                  </a:lnTo>
                  <a:lnTo>
                    <a:pt x="1033683" y="2335072"/>
                  </a:lnTo>
                  <a:lnTo>
                    <a:pt x="991381" y="2359494"/>
                  </a:lnTo>
                  <a:lnTo>
                    <a:pt x="991381" y="2408337"/>
                  </a:lnTo>
                  <a:close/>
                </a:path>
                <a:path w="2190115" h="2438400">
                  <a:moveTo>
                    <a:pt x="2189549" y="1659410"/>
                  </a:moveTo>
                  <a:lnTo>
                    <a:pt x="2161976" y="1659410"/>
                  </a:lnTo>
                  <a:lnTo>
                    <a:pt x="2189549" y="1643129"/>
                  </a:lnTo>
                  <a:lnTo>
                    <a:pt x="2189549" y="1659410"/>
                  </a:lnTo>
                  <a:close/>
                </a:path>
                <a:path w="2190115" h="2438400">
                  <a:moveTo>
                    <a:pt x="1032814" y="2408337"/>
                  </a:moveTo>
                  <a:lnTo>
                    <a:pt x="991381" y="2408337"/>
                  </a:lnTo>
                  <a:lnTo>
                    <a:pt x="2168242" y="1728917"/>
                  </a:lnTo>
                  <a:lnTo>
                    <a:pt x="2168242" y="1680074"/>
                  </a:lnTo>
                  <a:lnTo>
                    <a:pt x="2189549" y="1680074"/>
                  </a:lnTo>
                  <a:lnTo>
                    <a:pt x="2189549" y="1740815"/>
                  </a:lnTo>
                  <a:lnTo>
                    <a:pt x="1032814" y="2408337"/>
                  </a:lnTo>
                  <a:close/>
                </a:path>
                <a:path w="2190115" h="2438400">
                  <a:moveTo>
                    <a:pt x="980728" y="2438394"/>
                  </a:moveTo>
                  <a:lnTo>
                    <a:pt x="0" y="1872639"/>
                  </a:lnTo>
                  <a:lnTo>
                    <a:pt x="0" y="1848263"/>
                  </a:lnTo>
                  <a:lnTo>
                    <a:pt x="970075" y="2408337"/>
                  </a:lnTo>
                  <a:lnTo>
                    <a:pt x="1032814" y="2408337"/>
                  </a:lnTo>
                  <a:lnTo>
                    <a:pt x="980728" y="2438394"/>
                  </a:lnTo>
                  <a:close/>
                </a:path>
              </a:pathLst>
            </a:custGeom>
            <a:solidFill>
              <a:srgbClr val="2A4A81"/>
            </a:solidFill>
          </p:spPr>
          <p:txBody>
            <a:bodyPr wrap="square" lIns="0" tIns="0" rIns="0" bIns="0" rtlCol="0"/>
            <a:lstStyle/>
            <a:p>
              <a:endParaRPr/>
            </a:p>
          </p:txBody>
        </p:sp>
        <p:sp>
          <p:nvSpPr>
            <p:cNvPr id="15" name="object 15"/>
            <p:cNvSpPr/>
            <p:nvPr/>
          </p:nvSpPr>
          <p:spPr>
            <a:xfrm>
              <a:off x="698820" y="5007954"/>
              <a:ext cx="1783278" cy="4242648"/>
            </a:xfrm>
            <a:prstGeom prst="rect">
              <a:avLst/>
            </a:prstGeom>
            <a:blipFill>
              <a:blip r:embed="rId4" cstate="print"/>
              <a:stretch>
                <a:fillRect/>
              </a:stretch>
            </a:blipFill>
          </p:spPr>
          <p:txBody>
            <a:bodyPr wrap="square" lIns="0" tIns="0" rIns="0" bIns="0" rtlCol="0"/>
            <a:lstStyle/>
            <a:p>
              <a:endParaRPr/>
            </a:p>
          </p:txBody>
        </p:sp>
        <p:sp>
          <p:nvSpPr>
            <p:cNvPr id="16" name="object 16"/>
            <p:cNvSpPr/>
            <p:nvPr/>
          </p:nvSpPr>
          <p:spPr>
            <a:xfrm>
              <a:off x="4022954" y="7631129"/>
              <a:ext cx="3023235" cy="2656205"/>
            </a:xfrm>
            <a:custGeom>
              <a:avLst/>
              <a:gdLst/>
              <a:ahLst/>
              <a:cxnLst/>
              <a:rect l="l" t="t" r="r" b="b"/>
              <a:pathLst>
                <a:path w="3023235" h="2656204">
                  <a:moveTo>
                    <a:pt x="2094114" y="2655869"/>
                  </a:moveTo>
                  <a:lnTo>
                    <a:pt x="0" y="2655869"/>
                  </a:lnTo>
                  <a:lnTo>
                    <a:pt x="0" y="1825901"/>
                  </a:lnTo>
                  <a:lnTo>
                    <a:pt x="7197" y="1773826"/>
                  </a:lnTo>
                  <a:lnTo>
                    <a:pt x="26843" y="1723441"/>
                  </a:lnTo>
                  <a:lnTo>
                    <a:pt x="56017" y="1680434"/>
                  </a:lnTo>
                  <a:lnTo>
                    <a:pt x="91800" y="1650490"/>
                  </a:lnTo>
                  <a:lnTo>
                    <a:pt x="2931057" y="11129"/>
                  </a:lnTo>
                  <a:lnTo>
                    <a:pt x="2966494" y="0"/>
                  </a:lnTo>
                  <a:lnTo>
                    <a:pt x="2995706" y="9387"/>
                  </a:lnTo>
                  <a:lnTo>
                    <a:pt x="3015544" y="37064"/>
                  </a:lnTo>
                  <a:lnTo>
                    <a:pt x="3022857" y="80802"/>
                  </a:lnTo>
                  <a:lnTo>
                    <a:pt x="3022857" y="1997215"/>
                  </a:lnTo>
                  <a:lnTo>
                    <a:pt x="3015660" y="2049290"/>
                  </a:lnTo>
                  <a:lnTo>
                    <a:pt x="2996014" y="2099675"/>
                  </a:lnTo>
                  <a:lnTo>
                    <a:pt x="2966839" y="2142682"/>
                  </a:lnTo>
                  <a:lnTo>
                    <a:pt x="2931057" y="2172626"/>
                  </a:lnTo>
                  <a:lnTo>
                    <a:pt x="2094114" y="2655869"/>
                  </a:lnTo>
                  <a:close/>
                </a:path>
              </a:pathLst>
            </a:custGeom>
            <a:solidFill>
              <a:srgbClr val="F0ABC1"/>
            </a:solidFill>
          </p:spPr>
          <p:txBody>
            <a:bodyPr wrap="square" lIns="0" tIns="0" rIns="0" bIns="0" rtlCol="0"/>
            <a:lstStyle/>
            <a:p>
              <a:endParaRPr/>
            </a:p>
          </p:txBody>
        </p:sp>
        <p:sp>
          <p:nvSpPr>
            <p:cNvPr id="17" name="object 17"/>
            <p:cNvSpPr/>
            <p:nvPr/>
          </p:nvSpPr>
          <p:spPr>
            <a:xfrm>
              <a:off x="4013118" y="7621767"/>
              <a:ext cx="3041015" cy="2665730"/>
            </a:xfrm>
            <a:custGeom>
              <a:avLst/>
              <a:gdLst/>
              <a:ahLst/>
              <a:cxnLst/>
              <a:rect l="l" t="t" r="r" b="b"/>
              <a:pathLst>
                <a:path w="3041015" h="2665729">
                  <a:moveTo>
                    <a:pt x="18852" y="2665231"/>
                  </a:moveTo>
                  <a:lnTo>
                    <a:pt x="0" y="2665231"/>
                  </a:lnTo>
                  <a:lnTo>
                    <a:pt x="0" y="1835264"/>
                  </a:lnTo>
                  <a:lnTo>
                    <a:pt x="7607" y="1781101"/>
                  </a:lnTo>
                  <a:lnTo>
                    <a:pt x="28277" y="1728398"/>
                  </a:lnTo>
                  <a:lnTo>
                    <a:pt x="58784" y="1683226"/>
                  </a:lnTo>
                  <a:lnTo>
                    <a:pt x="95898" y="1651655"/>
                  </a:lnTo>
                  <a:lnTo>
                    <a:pt x="2935155" y="12295"/>
                  </a:lnTo>
                  <a:lnTo>
                    <a:pt x="2972141" y="0"/>
                  </a:lnTo>
                  <a:lnTo>
                    <a:pt x="2989213" y="1229"/>
                  </a:lnTo>
                  <a:lnTo>
                    <a:pt x="3032078" y="38934"/>
                  </a:lnTo>
                  <a:lnTo>
                    <a:pt x="3040889" y="90164"/>
                  </a:lnTo>
                  <a:lnTo>
                    <a:pt x="3040889" y="170493"/>
                  </a:lnTo>
                  <a:lnTo>
                    <a:pt x="3022857" y="170493"/>
                  </a:lnTo>
                  <a:lnTo>
                    <a:pt x="18852" y="1904936"/>
                  </a:lnTo>
                  <a:lnTo>
                    <a:pt x="18852" y="2665231"/>
                  </a:lnTo>
                  <a:close/>
                </a:path>
                <a:path w="3041015" h="2665729">
                  <a:moveTo>
                    <a:pt x="2121425" y="2665231"/>
                  </a:moveTo>
                  <a:lnTo>
                    <a:pt x="2084836" y="2665231"/>
                  </a:lnTo>
                  <a:lnTo>
                    <a:pt x="2935975" y="2173792"/>
                  </a:lnTo>
                  <a:lnTo>
                    <a:pt x="2969606" y="2144898"/>
                  </a:lnTo>
                  <a:lnTo>
                    <a:pt x="2997243" y="2103709"/>
                  </a:lnTo>
                  <a:lnTo>
                    <a:pt x="3015967" y="2055758"/>
                  </a:lnTo>
                  <a:lnTo>
                    <a:pt x="3022857" y="2006577"/>
                  </a:lnTo>
                  <a:lnTo>
                    <a:pt x="3022857" y="170493"/>
                  </a:lnTo>
                  <a:lnTo>
                    <a:pt x="3040889" y="170493"/>
                  </a:lnTo>
                  <a:lnTo>
                    <a:pt x="3040889" y="2006577"/>
                  </a:lnTo>
                  <a:lnTo>
                    <a:pt x="3033269" y="2060625"/>
                  </a:lnTo>
                  <a:lnTo>
                    <a:pt x="3012509" y="2113135"/>
                  </a:lnTo>
                  <a:lnTo>
                    <a:pt x="2981759" y="2158269"/>
                  </a:lnTo>
                  <a:lnTo>
                    <a:pt x="2944171" y="2190185"/>
                  </a:lnTo>
                  <a:lnTo>
                    <a:pt x="2121425" y="2665231"/>
                  </a:lnTo>
                  <a:close/>
                </a:path>
              </a:pathLst>
            </a:custGeom>
            <a:solidFill>
              <a:srgbClr val="2A4A81"/>
            </a:solidFill>
          </p:spPr>
          <p:txBody>
            <a:bodyPr wrap="square" lIns="0" tIns="0" rIns="0" bIns="0" rtlCol="0"/>
            <a:lstStyle/>
            <a:p>
              <a:endParaRPr/>
            </a:p>
          </p:txBody>
        </p:sp>
        <p:sp>
          <p:nvSpPr>
            <p:cNvPr id="18" name="object 18"/>
            <p:cNvSpPr/>
            <p:nvPr/>
          </p:nvSpPr>
          <p:spPr>
            <a:xfrm>
              <a:off x="4100001" y="9311948"/>
              <a:ext cx="79505" cy="106660"/>
            </a:xfrm>
            <a:prstGeom prst="rect">
              <a:avLst/>
            </a:prstGeom>
            <a:blipFill>
              <a:blip r:embed="rId5" cstate="print"/>
              <a:stretch>
                <a:fillRect/>
              </a:stretch>
            </a:blipFill>
          </p:spPr>
          <p:txBody>
            <a:bodyPr wrap="square" lIns="0" tIns="0" rIns="0" bIns="0" rtlCol="0"/>
            <a:lstStyle/>
            <a:p>
              <a:endParaRPr/>
            </a:p>
          </p:txBody>
        </p:sp>
        <p:sp>
          <p:nvSpPr>
            <p:cNvPr id="19" name="object 19"/>
            <p:cNvSpPr/>
            <p:nvPr/>
          </p:nvSpPr>
          <p:spPr>
            <a:xfrm>
              <a:off x="4233603" y="9234079"/>
              <a:ext cx="79505" cy="106660"/>
            </a:xfrm>
            <a:prstGeom prst="rect">
              <a:avLst/>
            </a:prstGeom>
            <a:blipFill>
              <a:blip r:embed="rId6" cstate="print"/>
              <a:stretch>
                <a:fillRect/>
              </a:stretch>
            </a:blipFill>
          </p:spPr>
          <p:txBody>
            <a:bodyPr wrap="square" lIns="0" tIns="0" rIns="0" bIns="0" rtlCol="0"/>
            <a:lstStyle/>
            <a:p>
              <a:endParaRPr/>
            </a:p>
          </p:txBody>
        </p:sp>
        <p:sp>
          <p:nvSpPr>
            <p:cNvPr id="20" name="object 20"/>
            <p:cNvSpPr/>
            <p:nvPr/>
          </p:nvSpPr>
          <p:spPr>
            <a:xfrm>
              <a:off x="4370484" y="9155389"/>
              <a:ext cx="79505" cy="106660"/>
            </a:xfrm>
            <a:prstGeom prst="rect">
              <a:avLst/>
            </a:prstGeom>
            <a:blipFill>
              <a:blip r:embed="rId7" cstate="print"/>
              <a:stretch>
                <a:fillRect/>
              </a:stretch>
            </a:blipFill>
          </p:spPr>
          <p:txBody>
            <a:bodyPr wrap="square" lIns="0" tIns="0" rIns="0" bIns="0" rtlCol="0"/>
            <a:lstStyle/>
            <a:p>
              <a:endParaRPr/>
            </a:p>
          </p:txBody>
        </p:sp>
        <p:sp>
          <p:nvSpPr>
            <p:cNvPr id="21" name="object 21"/>
            <p:cNvSpPr/>
            <p:nvPr/>
          </p:nvSpPr>
          <p:spPr>
            <a:xfrm>
              <a:off x="4243439" y="7755721"/>
              <a:ext cx="3023235" cy="2531745"/>
            </a:xfrm>
            <a:custGeom>
              <a:avLst/>
              <a:gdLst/>
              <a:ahLst/>
              <a:cxnLst/>
              <a:rect l="l" t="t" r="r" b="b"/>
              <a:pathLst>
                <a:path w="3023235" h="2531745">
                  <a:moveTo>
                    <a:pt x="2309898" y="2531278"/>
                  </a:moveTo>
                  <a:lnTo>
                    <a:pt x="0" y="2531278"/>
                  </a:lnTo>
                  <a:lnTo>
                    <a:pt x="0" y="1825901"/>
                  </a:lnTo>
                  <a:lnTo>
                    <a:pt x="7197" y="1773826"/>
                  </a:lnTo>
                  <a:lnTo>
                    <a:pt x="26843" y="1723441"/>
                  </a:lnTo>
                  <a:lnTo>
                    <a:pt x="56017" y="1680434"/>
                  </a:lnTo>
                  <a:lnTo>
                    <a:pt x="91800" y="1650490"/>
                  </a:lnTo>
                  <a:lnTo>
                    <a:pt x="2931057" y="11129"/>
                  </a:lnTo>
                  <a:lnTo>
                    <a:pt x="2966839" y="0"/>
                  </a:lnTo>
                  <a:lnTo>
                    <a:pt x="2996014" y="9387"/>
                  </a:lnTo>
                  <a:lnTo>
                    <a:pt x="3015660" y="37064"/>
                  </a:lnTo>
                  <a:lnTo>
                    <a:pt x="3022857" y="80802"/>
                  </a:lnTo>
                  <a:lnTo>
                    <a:pt x="3022857" y="1997215"/>
                  </a:lnTo>
                  <a:lnTo>
                    <a:pt x="3015660" y="2049290"/>
                  </a:lnTo>
                  <a:lnTo>
                    <a:pt x="2996014" y="2099675"/>
                  </a:lnTo>
                  <a:lnTo>
                    <a:pt x="2966839" y="2142682"/>
                  </a:lnTo>
                  <a:lnTo>
                    <a:pt x="2931057" y="2172626"/>
                  </a:lnTo>
                  <a:lnTo>
                    <a:pt x="2309898" y="2531278"/>
                  </a:lnTo>
                  <a:close/>
                </a:path>
              </a:pathLst>
            </a:custGeom>
            <a:solidFill>
              <a:srgbClr val="94DDDE"/>
            </a:solidFill>
          </p:spPr>
          <p:txBody>
            <a:bodyPr wrap="square" lIns="0" tIns="0" rIns="0" bIns="0" rtlCol="0"/>
            <a:lstStyle/>
            <a:p>
              <a:endParaRPr/>
            </a:p>
          </p:txBody>
        </p:sp>
        <p:sp>
          <p:nvSpPr>
            <p:cNvPr id="22" name="object 22"/>
            <p:cNvSpPr/>
            <p:nvPr/>
          </p:nvSpPr>
          <p:spPr>
            <a:xfrm>
              <a:off x="4233603" y="7746359"/>
              <a:ext cx="3041015" cy="2540000"/>
            </a:xfrm>
            <a:custGeom>
              <a:avLst/>
              <a:gdLst/>
              <a:ahLst/>
              <a:cxnLst/>
              <a:rect l="l" t="t" r="r" b="b"/>
              <a:pathLst>
                <a:path w="3041015" h="2540000">
                  <a:moveTo>
                    <a:pt x="19671" y="2539999"/>
                  </a:moveTo>
                  <a:lnTo>
                    <a:pt x="0" y="2539999"/>
                  </a:lnTo>
                  <a:lnTo>
                    <a:pt x="0" y="1828799"/>
                  </a:lnTo>
                  <a:lnTo>
                    <a:pt x="7620" y="1777999"/>
                  </a:lnTo>
                  <a:lnTo>
                    <a:pt x="28380" y="1727199"/>
                  </a:lnTo>
                  <a:lnTo>
                    <a:pt x="59129" y="1676399"/>
                  </a:lnTo>
                  <a:lnTo>
                    <a:pt x="96718" y="1650999"/>
                  </a:lnTo>
                  <a:lnTo>
                    <a:pt x="2935975" y="0"/>
                  </a:lnTo>
                  <a:lnTo>
                    <a:pt x="3005645" y="0"/>
                  </a:lnTo>
                  <a:lnTo>
                    <a:pt x="3021064" y="12699"/>
                  </a:lnTo>
                  <a:lnTo>
                    <a:pt x="3032488" y="38099"/>
                  </a:lnTo>
                  <a:lnTo>
                    <a:pt x="3039301" y="50799"/>
                  </a:lnTo>
                  <a:lnTo>
                    <a:pt x="3040889" y="88899"/>
                  </a:lnTo>
                  <a:lnTo>
                    <a:pt x="3040889" y="165099"/>
                  </a:lnTo>
                  <a:lnTo>
                    <a:pt x="3023677" y="165099"/>
                  </a:lnTo>
                  <a:lnTo>
                    <a:pt x="2951548" y="203199"/>
                  </a:lnTo>
                  <a:lnTo>
                    <a:pt x="2945810" y="203199"/>
                  </a:lnTo>
                  <a:lnTo>
                    <a:pt x="2822863" y="279399"/>
                  </a:lnTo>
                  <a:lnTo>
                    <a:pt x="2810198" y="292099"/>
                  </a:lnTo>
                  <a:lnTo>
                    <a:pt x="2808929" y="292099"/>
                  </a:lnTo>
                  <a:lnTo>
                    <a:pt x="2685982" y="355599"/>
                  </a:lnTo>
                  <a:lnTo>
                    <a:pt x="2669495" y="372158"/>
                  </a:lnTo>
                  <a:lnTo>
                    <a:pt x="2554019" y="431799"/>
                  </a:lnTo>
                  <a:lnTo>
                    <a:pt x="2537538" y="448355"/>
                  </a:lnTo>
                  <a:lnTo>
                    <a:pt x="2422056" y="507999"/>
                  </a:lnTo>
                  <a:lnTo>
                    <a:pt x="2406429" y="523691"/>
                  </a:lnTo>
                  <a:lnTo>
                    <a:pt x="2289273" y="584199"/>
                  </a:lnTo>
                  <a:lnTo>
                    <a:pt x="2272618" y="600845"/>
                  </a:lnTo>
                  <a:lnTo>
                    <a:pt x="2157310" y="660399"/>
                  </a:lnTo>
                  <a:lnTo>
                    <a:pt x="2141666" y="676099"/>
                  </a:lnTo>
                  <a:lnTo>
                    <a:pt x="2024527" y="736599"/>
                  </a:lnTo>
                  <a:lnTo>
                    <a:pt x="2008747" y="752369"/>
                  </a:lnTo>
                  <a:lnTo>
                    <a:pt x="1891744" y="812799"/>
                  </a:lnTo>
                  <a:lnTo>
                    <a:pt x="1873355" y="831187"/>
                  </a:lnTo>
                  <a:lnTo>
                    <a:pt x="1761421" y="888999"/>
                  </a:lnTo>
                  <a:lnTo>
                    <a:pt x="1747376" y="903027"/>
                  </a:lnTo>
                  <a:lnTo>
                    <a:pt x="1626999" y="965199"/>
                  </a:lnTo>
                  <a:lnTo>
                    <a:pt x="1610362" y="981835"/>
                  </a:lnTo>
                  <a:lnTo>
                    <a:pt x="1495035" y="1041399"/>
                  </a:lnTo>
                  <a:lnTo>
                    <a:pt x="1477665" y="1058769"/>
                  </a:lnTo>
                  <a:lnTo>
                    <a:pt x="1362253" y="1130299"/>
                  </a:lnTo>
                  <a:lnTo>
                    <a:pt x="1354876" y="1130299"/>
                  </a:lnTo>
                  <a:lnTo>
                    <a:pt x="1231929" y="1193799"/>
                  </a:lnTo>
                  <a:lnTo>
                    <a:pt x="1217204" y="1208514"/>
                  </a:lnTo>
                  <a:lnTo>
                    <a:pt x="1097507" y="1282699"/>
                  </a:lnTo>
                  <a:lnTo>
                    <a:pt x="1088491" y="1282699"/>
                  </a:lnTo>
                  <a:lnTo>
                    <a:pt x="965543" y="1358899"/>
                  </a:lnTo>
                  <a:lnTo>
                    <a:pt x="956527" y="1358899"/>
                  </a:lnTo>
                  <a:lnTo>
                    <a:pt x="833580" y="1422399"/>
                  </a:lnTo>
                  <a:lnTo>
                    <a:pt x="817309" y="1439088"/>
                  </a:lnTo>
                  <a:lnTo>
                    <a:pt x="700798" y="1511299"/>
                  </a:lnTo>
                  <a:lnTo>
                    <a:pt x="690962" y="1511299"/>
                  </a:lnTo>
                  <a:lnTo>
                    <a:pt x="568015" y="1587499"/>
                  </a:lnTo>
                  <a:lnTo>
                    <a:pt x="558999" y="1587499"/>
                  </a:lnTo>
                  <a:lnTo>
                    <a:pt x="436052" y="1663699"/>
                  </a:lnTo>
                  <a:lnTo>
                    <a:pt x="427036" y="1663699"/>
                  </a:lnTo>
                  <a:lnTo>
                    <a:pt x="304088" y="1739899"/>
                  </a:lnTo>
                  <a:lnTo>
                    <a:pt x="294253" y="1739899"/>
                  </a:lnTo>
                  <a:lnTo>
                    <a:pt x="171306" y="1816099"/>
                  </a:lnTo>
                  <a:lnTo>
                    <a:pt x="161470" y="1816099"/>
                  </a:lnTo>
                  <a:lnTo>
                    <a:pt x="38523" y="1892299"/>
                  </a:lnTo>
                  <a:lnTo>
                    <a:pt x="29507" y="1892299"/>
                  </a:lnTo>
                  <a:lnTo>
                    <a:pt x="18851" y="1904999"/>
                  </a:lnTo>
                  <a:lnTo>
                    <a:pt x="18851" y="1955799"/>
                  </a:lnTo>
                  <a:lnTo>
                    <a:pt x="31556" y="1955799"/>
                  </a:lnTo>
                  <a:lnTo>
                    <a:pt x="18851" y="1968499"/>
                  </a:lnTo>
                  <a:lnTo>
                    <a:pt x="18851" y="2019299"/>
                  </a:lnTo>
                  <a:lnTo>
                    <a:pt x="19671" y="2019299"/>
                  </a:lnTo>
                  <a:lnTo>
                    <a:pt x="19671" y="2069301"/>
                  </a:lnTo>
                  <a:lnTo>
                    <a:pt x="18851" y="2070099"/>
                  </a:lnTo>
                  <a:lnTo>
                    <a:pt x="18851" y="2120899"/>
                  </a:lnTo>
                  <a:lnTo>
                    <a:pt x="31501" y="2120899"/>
                  </a:lnTo>
                  <a:lnTo>
                    <a:pt x="18851" y="2133599"/>
                  </a:lnTo>
                  <a:lnTo>
                    <a:pt x="18851" y="2235199"/>
                  </a:lnTo>
                  <a:lnTo>
                    <a:pt x="32298" y="2235199"/>
                  </a:lnTo>
                  <a:lnTo>
                    <a:pt x="19671" y="2247899"/>
                  </a:lnTo>
                  <a:lnTo>
                    <a:pt x="19671" y="2297683"/>
                  </a:lnTo>
                  <a:lnTo>
                    <a:pt x="18851" y="2298699"/>
                  </a:lnTo>
                  <a:lnTo>
                    <a:pt x="18851" y="2349499"/>
                  </a:lnTo>
                  <a:lnTo>
                    <a:pt x="29038" y="2349499"/>
                  </a:lnTo>
                  <a:lnTo>
                    <a:pt x="18032" y="2362199"/>
                  </a:lnTo>
                  <a:lnTo>
                    <a:pt x="18032" y="2412999"/>
                  </a:lnTo>
                  <a:lnTo>
                    <a:pt x="20491" y="2412999"/>
                  </a:lnTo>
                  <a:lnTo>
                    <a:pt x="20491" y="2462143"/>
                  </a:lnTo>
                  <a:lnTo>
                    <a:pt x="18851" y="2463799"/>
                  </a:lnTo>
                  <a:lnTo>
                    <a:pt x="18851" y="2514599"/>
                  </a:lnTo>
                  <a:lnTo>
                    <a:pt x="31843" y="2514599"/>
                  </a:lnTo>
                  <a:lnTo>
                    <a:pt x="19671" y="2527299"/>
                  </a:lnTo>
                  <a:lnTo>
                    <a:pt x="19671" y="2539999"/>
                  </a:lnTo>
                  <a:close/>
                </a:path>
                <a:path w="3041015" h="2540000">
                  <a:moveTo>
                    <a:pt x="735591" y="2539999"/>
                  </a:moveTo>
                  <a:lnTo>
                    <a:pt x="731493" y="2539999"/>
                  </a:lnTo>
                  <a:lnTo>
                    <a:pt x="2891714" y="368299"/>
                  </a:lnTo>
                  <a:lnTo>
                    <a:pt x="3022857" y="241299"/>
                  </a:lnTo>
                  <a:lnTo>
                    <a:pt x="3022857" y="191319"/>
                  </a:lnTo>
                  <a:lnTo>
                    <a:pt x="3023677" y="190499"/>
                  </a:lnTo>
                  <a:lnTo>
                    <a:pt x="3023677" y="165099"/>
                  </a:lnTo>
                  <a:lnTo>
                    <a:pt x="3040889" y="165099"/>
                  </a:lnTo>
                  <a:lnTo>
                    <a:pt x="3040889" y="253999"/>
                  </a:lnTo>
                  <a:lnTo>
                    <a:pt x="3021218" y="253999"/>
                  </a:lnTo>
                  <a:lnTo>
                    <a:pt x="735591" y="2539999"/>
                  </a:lnTo>
                  <a:close/>
                </a:path>
                <a:path w="3041015" h="2540000">
                  <a:moveTo>
                    <a:pt x="2632220" y="582083"/>
                  </a:moveTo>
                  <a:lnTo>
                    <a:pt x="3022857" y="190499"/>
                  </a:lnTo>
                  <a:lnTo>
                    <a:pt x="3022857" y="191319"/>
                  </a:lnTo>
                  <a:lnTo>
                    <a:pt x="2632220" y="582083"/>
                  </a:lnTo>
                  <a:close/>
                </a:path>
                <a:path w="3041015" h="2540000">
                  <a:moveTo>
                    <a:pt x="1303548" y="1852016"/>
                  </a:moveTo>
                  <a:lnTo>
                    <a:pt x="2779422" y="368299"/>
                  </a:lnTo>
                  <a:lnTo>
                    <a:pt x="2945810" y="203199"/>
                  </a:lnTo>
                  <a:lnTo>
                    <a:pt x="2951548" y="203199"/>
                  </a:lnTo>
                  <a:lnTo>
                    <a:pt x="2893353" y="266699"/>
                  </a:lnTo>
                  <a:lnTo>
                    <a:pt x="1828145" y="1333957"/>
                  </a:lnTo>
                  <a:lnTo>
                    <a:pt x="1549952" y="1612899"/>
                  </a:lnTo>
                  <a:lnTo>
                    <a:pt x="1303548" y="1852016"/>
                  </a:lnTo>
                  <a:close/>
                </a:path>
                <a:path w="3041015" h="2540000">
                  <a:moveTo>
                    <a:pt x="791327" y="2539999"/>
                  </a:moveTo>
                  <a:lnTo>
                    <a:pt x="787229" y="2539999"/>
                  </a:lnTo>
                  <a:lnTo>
                    <a:pt x="2947450" y="368299"/>
                  </a:lnTo>
                  <a:lnTo>
                    <a:pt x="3021218" y="304799"/>
                  </a:lnTo>
                  <a:lnTo>
                    <a:pt x="3021218" y="253999"/>
                  </a:lnTo>
                  <a:lnTo>
                    <a:pt x="3040889" y="253999"/>
                  </a:lnTo>
                  <a:lnTo>
                    <a:pt x="3040889" y="304799"/>
                  </a:lnTo>
                  <a:lnTo>
                    <a:pt x="3025316" y="304799"/>
                  </a:lnTo>
                  <a:lnTo>
                    <a:pt x="791327" y="2539999"/>
                  </a:lnTo>
                  <a:close/>
                </a:path>
                <a:path w="3041015" h="2540000">
                  <a:moveTo>
                    <a:pt x="568383" y="2539999"/>
                  </a:moveTo>
                  <a:lnTo>
                    <a:pt x="562646" y="2539999"/>
                  </a:lnTo>
                  <a:lnTo>
                    <a:pt x="2808929" y="292099"/>
                  </a:lnTo>
                  <a:lnTo>
                    <a:pt x="2810198" y="292099"/>
                  </a:lnTo>
                  <a:lnTo>
                    <a:pt x="568383" y="2539999"/>
                  </a:lnTo>
                  <a:close/>
                </a:path>
                <a:path w="3041015" h="2540000">
                  <a:moveTo>
                    <a:pt x="903619" y="2539999"/>
                  </a:moveTo>
                  <a:lnTo>
                    <a:pt x="898701" y="2539999"/>
                  </a:lnTo>
                  <a:lnTo>
                    <a:pt x="2611394" y="825499"/>
                  </a:lnTo>
                  <a:lnTo>
                    <a:pt x="3022857" y="406399"/>
                  </a:lnTo>
                  <a:lnTo>
                    <a:pt x="3022857" y="357011"/>
                  </a:lnTo>
                  <a:lnTo>
                    <a:pt x="3025316" y="355599"/>
                  </a:lnTo>
                  <a:lnTo>
                    <a:pt x="3025316" y="304799"/>
                  </a:lnTo>
                  <a:lnTo>
                    <a:pt x="3040889" y="304799"/>
                  </a:lnTo>
                  <a:lnTo>
                    <a:pt x="3040889" y="419099"/>
                  </a:lnTo>
                  <a:lnTo>
                    <a:pt x="3024496" y="419099"/>
                  </a:lnTo>
                  <a:lnTo>
                    <a:pt x="903619" y="2539999"/>
                  </a:lnTo>
                  <a:close/>
                </a:path>
                <a:path w="3041015" h="2540000">
                  <a:moveTo>
                    <a:pt x="3019576" y="358893"/>
                  </a:moveTo>
                  <a:lnTo>
                    <a:pt x="3022857" y="355599"/>
                  </a:lnTo>
                  <a:lnTo>
                    <a:pt x="3022857" y="357011"/>
                  </a:lnTo>
                  <a:lnTo>
                    <a:pt x="3019576" y="358893"/>
                  </a:lnTo>
                  <a:close/>
                </a:path>
                <a:path w="3041015" h="2540000">
                  <a:moveTo>
                    <a:pt x="847063" y="2539999"/>
                  </a:moveTo>
                  <a:lnTo>
                    <a:pt x="842965" y="2539999"/>
                  </a:lnTo>
                  <a:lnTo>
                    <a:pt x="3003186" y="368299"/>
                  </a:lnTo>
                  <a:lnTo>
                    <a:pt x="3019576" y="358893"/>
                  </a:lnTo>
                  <a:lnTo>
                    <a:pt x="847063" y="2539999"/>
                  </a:lnTo>
                  <a:close/>
                </a:path>
                <a:path w="3041015" h="2540000">
                  <a:moveTo>
                    <a:pt x="1657813" y="1388224"/>
                  </a:moveTo>
                  <a:lnTo>
                    <a:pt x="2669495" y="372158"/>
                  </a:lnTo>
                  <a:lnTo>
                    <a:pt x="2676966" y="368299"/>
                  </a:lnTo>
                  <a:lnTo>
                    <a:pt x="1657813" y="1388224"/>
                  </a:lnTo>
                  <a:close/>
                </a:path>
                <a:path w="3041015" h="2540000">
                  <a:moveTo>
                    <a:pt x="1015091" y="2539999"/>
                  </a:moveTo>
                  <a:lnTo>
                    <a:pt x="1010992" y="2539999"/>
                  </a:lnTo>
                  <a:lnTo>
                    <a:pt x="2499922" y="1041399"/>
                  </a:lnTo>
                  <a:lnTo>
                    <a:pt x="3023677" y="520699"/>
                  </a:lnTo>
                  <a:lnTo>
                    <a:pt x="3023677" y="470706"/>
                  </a:lnTo>
                  <a:lnTo>
                    <a:pt x="3024496" y="469899"/>
                  </a:lnTo>
                  <a:lnTo>
                    <a:pt x="3024496" y="419099"/>
                  </a:lnTo>
                  <a:lnTo>
                    <a:pt x="3040889" y="419099"/>
                  </a:lnTo>
                  <a:lnTo>
                    <a:pt x="3040889" y="533399"/>
                  </a:lnTo>
                  <a:lnTo>
                    <a:pt x="3022037" y="533399"/>
                  </a:lnTo>
                  <a:lnTo>
                    <a:pt x="1015091" y="2539999"/>
                  </a:lnTo>
                  <a:close/>
                </a:path>
                <a:path w="3041015" h="2540000">
                  <a:moveTo>
                    <a:pt x="1655907" y="1333957"/>
                  </a:moveTo>
                  <a:lnTo>
                    <a:pt x="2537538" y="448355"/>
                  </a:lnTo>
                  <a:lnTo>
                    <a:pt x="2545003" y="444499"/>
                  </a:lnTo>
                  <a:lnTo>
                    <a:pt x="1655907" y="1333957"/>
                  </a:lnTo>
                  <a:close/>
                </a:path>
                <a:path w="3041015" h="2540000">
                  <a:moveTo>
                    <a:pt x="2981288" y="512407"/>
                  </a:moveTo>
                  <a:lnTo>
                    <a:pt x="3023677" y="469899"/>
                  </a:lnTo>
                  <a:lnTo>
                    <a:pt x="3023677" y="470706"/>
                  </a:lnTo>
                  <a:lnTo>
                    <a:pt x="2981288" y="512407"/>
                  </a:lnTo>
                  <a:close/>
                </a:path>
                <a:path w="3041015" h="2540000">
                  <a:moveTo>
                    <a:pt x="959355" y="2539999"/>
                  </a:moveTo>
                  <a:lnTo>
                    <a:pt x="955257" y="2539999"/>
                  </a:lnTo>
                  <a:lnTo>
                    <a:pt x="1765879" y="1724642"/>
                  </a:lnTo>
                  <a:lnTo>
                    <a:pt x="1988703" y="1500343"/>
                  </a:lnTo>
                  <a:lnTo>
                    <a:pt x="2443367" y="1041399"/>
                  </a:lnTo>
                  <a:lnTo>
                    <a:pt x="2981288" y="512407"/>
                  </a:lnTo>
                  <a:lnTo>
                    <a:pt x="959355" y="2539999"/>
                  </a:lnTo>
                  <a:close/>
                </a:path>
                <a:path w="3041015" h="2540000">
                  <a:moveTo>
                    <a:pt x="1972073" y="959822"/>
                  </a:moveTo>
                  <a:lnTo>
                    <a:pt x="2406429" y="523691"/>
                  </a:lnTo>
                  <a:lnTo>
                    <a:pt x="2412220" y="520699"/>
                  </a:lnTo>
                  <a:lnTo>
                    <a:pt x="1972073" y="959822"/>
                  </a:lnTo>
                  <a:close/>
                </a:path>
                <a:path w="3041015" h="2540000">
                  <a:moveTo>
                    <a:pt x="1070827" y="2539999"/>
                  </a:moveTo>
                  <a:lnTo>
                    <a:pt x="1066728" y="2539999"/>
                  </a:lnTo>
                  <a:lnTo>
                    <a:pt x="2555658" y="1041399"/>
                  </a:lnTo>
                  <a:lnTo>
                    <a:pt x="3022037" y="584199"/>
                  </a:lnTo>
                  <a:lnTo>
                    <a:pt x="3022037" y="533399"/>
                  </a:lnTo>
                  <a:lnTo>
                    <a:pt x="3040889" y="533399"/>
                  </a:lnTo>
                  <a:lnTo>
                    <a:pt x="3040889" y="584199"/>
                  </a:lnTo>
                  <a:lnTo>
                    <a:pt x="3023677" y="584199"/>
                  </a:lnTo>
                  <a:lnTo>
                    <a:pt x="1070827" y="2539999"/>
                  </a:lnTo>
                  <a:close/>
                </a:path>
                <a:path w="3041015" h="2540000">
                  <a:moveTo>
                    <a:pt x="679036" y="2539999"/>
                  </a:moveTo>
                  <a:lnTo>
                    <a:pt x="674937" y="2539999"/>
                  </a:lnTo>
                  <a:lnTo>
                    <a:pt x="2632220" y="582083"/>
                  </a:lnTo>
                  <a:lnTo>
                    <a:pt x="679036" y="2539999"/>
                  </a:lnTo>
                  <a:close/>
                </a:path>
                <a:path w="3041015" h="2540000">
                  <a:moveTo>
                    <a:pt x="1127382" y="2539999"/>
                  </a:moveTo>
                  <a:lnTo>
                    <a:pt x="1122464" y="2539999"/>
                  </a:lnTo>
                  <a:lnTo>
                    <a:pt x="2611394" y="1041399"/>
                  </a:lnTo>
                  <a:lnTo>
                    <a:pt x="3023677" y="634999"/>
                  </a:lnTo>
                  <a:lnTo>
                    <a:pt x="3023677" y="584199"/>
                  </a:lnTo>
                  <a:lnTo>
                    <a:pt x="3040889" y="584199"/>
                  </a:lnTo>
                  <a:lnTo>
                    <a:pt x="3040889" y="634999"/>
                  </a:lnTo>
                  <a:lnTo>
                    <a:pt x="3024496" y="634999"/>
                  </a:lnTo>
                  <a:lnTo>
                    <a:pt x="1127382" y="2539999"/>
                  </a:lnTo>
                  <a:close/>
                </a:path>
                <a:path w="3041015" h="2540000">
                  <a:moveTo>
                    <a:pt x="451928" y="2426853"/>
                  </a:moveTo>
                  <a:lnTo>
                    <a:pt x="599161" y="2273299"/>
                  </a:lnTo>
                  <a:lnTo>
                    <a:pt x="2272618" y="600845"/>
                  </a:lnTo>
                  <a:lnTo>
                    <a:pt x="2280257" y="596899"/>
                  </a:lnTo>
                  <a:lnTo>
                    <a:pt x="451928" y="2426853"/>
                  </a:lnTo>
                  <a:close/>
                </a:path>
                <a:path w="3041015" h="2540000">
                  <a:moveTo>
                    <a:pt x="1182299" y="2539999"/>
                  </a:moveTo>
                  <a:lnTo>
                    <a:pt x="1179020" y="2539999"/>
                  </a:lnTo>
                  <a:lnTo>
                    <a:pt x="2377281" y="1333957"/>
                  </a:lnTo>
                  <a:lnTo>
                    <a:pt x="3024496" y="685799"/>
                  </a:lnTo>
                  <a:lnTo>
                    <a:pt x="3024496" y="634999"/>
                  </a:lnTo>
                  <a:lnTo>
                    <a:pt x="3040889" y="634999"/>
                  </a:lnTo>
                  <a:lnTo>
                    <a:pt x="3040889" y="698499"/>
                  </a:lnTo>
                  <a:lnTo>
                    <a:pt x="3022037" y="698499"/>
                  </a:lnTo>
                  <a:lnTo>
                    <a:pt x="1182299" y="2539999"/>
                  </a:lnTo>
                  <a:close/>
                </a:path>
                <a:path w="3041015" h="2540000">
                  <a:moveTo>
                    <a:pt x="2021602" y="796591"/>
                  </a:moveTo>
                  <a:lnTo>
                    <a:pt x="2141666" y="676099"/>
                  </a:lnTo>
                  <a:lnTo>
                    <a:pt x="2147474" y="673099"/>
                  </a:lnTo>
                  <a:lnTo>
                    <a:pt x="2021602" y="796591"/>
                  </a:lnTo>
                  <a:close/>
                </a:path>
                <a:path w="3041015" h="2540000">
                  <a:moveTo>
                    <a:pt x="1238854" y="2539999"/>
                  </a:moveTo>
                  <a:lnTo>
                    <a:pt x="1234756" y="2539999"/>
                  </a:lnTo>
                  <a:lnTo>
                    <a:pt x="2723686" y="1041399"/>
                  </a:lnTo>
                  <a:lnTo>
                    <a:pt x="3022037" y="749299"/>
                  </a:lnTo>
                  <a:lnTo>
                    <a:pt x="3022037" y="698499"/>
                  </a:lnTo>
                  <a:lnTo>
                    <a:pt x="3040889" y="698499"/>
                  </a:lnTo>
                  <a:lnTo>
                    <a:pt x="3040889" y="749299"/>
                  </a:lnTo>
                  <a:lnTo>
                    <a:pt x="3026955" y="749299"/>
                  </a:lnTo>
                  <a:lnTo>
                    <a:pt x="1238854" y="2539999"/>
                  </a:lnTo>
                  <a:close/>
                </a:path>
                <a:path w="3041015" h="2540000">
                  <a:moveTo>
                    <a:pt x="328146" y="2439071"/>
                  </a:moveTo>
                  <a:lnTo>
                    <a:pt x="486870" y="2273299"/>
                  </a:lnTo>
                  <a:lnTo>
                    <a:pt x="2008747" y="752369"/>
                  </a:lnTo>
                  <a:lnTo>
                    <a:pt x="2014691" y="749299"/>
                  </a:lnTo>
                  <a:lnTo>
                    <a:pt x="328146" y="2439071"/>
                  </a:lnTo>
                  <a:close/>
                </a:path>
                <a:path w="3041015" h="2540000">
                  <a:moveTo>
                    <a:pt x="1350326" y="2539999"/>
                  </a:moveTo>
                  <a:lnTo>
                    <a:pt x="1347048" y="2539999"/>
                  </a:lnTo>
                  <a:lnTo>
                    <a:pt x="1492576" y="2387599"/>
                  </a:lnTo>
                  <a:lnTo>
                    <a:pt x="1940923" y="1943099"/>
                  </a:lnTo>
                  <a:lnTo>
                    <a:pt x="3023677" y="850899"/>
                  </a:lnTo>
                  <a:lnTo>
                    <a:pt x="3023677" y="803295"/>
                  </a:lnTo>
                  <a:lnTo>
                    <a:pt x="3026955" y="800099"/>
                  </a:lnTo>
                  <a:lnTo>
                    <a:pt x="3026955" y="749299"/>
                  </a:lnTo>
                  <a:lnTo>
                    <a:pt x="3040889" y="749299"/>
                  </a:lnTo>
                  <a:lnTo>
                    <a:pt x="3040889" y="863599"/>
                  </a:lnTo>
                  <a:lnTo>
                    <a:pt x="3022857" y="863599"/>
                  </a:lnTo>
                  <a:lnTo>
                    <a:pt x="1350326" y="2539999"/>
                  </a:lnTo>
                  <a:close/>
                </a:path>
                <a:path w="3041015" h="2540000">
                  <a:moveTo>
                    <a:pt x="287244" y="2539999"/>
                  </a:moveTo>
                  <a:lnTo>
                    <a:pt x="283966" y="2539999"/>
                  </a:lnTo>
                  <a:lnTo>
                    <a:pt x="1094588" y="1724642"/>
                  </a:lnTo>
                  <a:lnTo>
                    <a:pt x="1317412" y="1500343"/>
                  </a:lnTo>
                  <a:lnTo>
                    <a:pt x="1772076" y="1041399"/>
                  </a:lnTo>
                  <a:lnTo>
                    <a:pt x="2021602" y="796591"/>
                  </a:lnTo>
                  <a:lnTo>
                    <a:pt x="486870" y="2336799"/>
                  </a:lnTo>
                  <a:lnTo>
                    <a:pt x="287244" y="2539999"/>
                  </a:lnTo>
                  <a:close/>
                </a:path>
                <a:path w="3041015" h="2540000">
                  <a:moveTo>
                    <a:pt x="2922008" y="902404"/>
                  </a:moveTo>
                  <a:lnTo>
                    <a:pt x="3023677" y="800099"/>
                  </a:lnTo>
                  <a:lnTo>
                    <a:pt x="3023677" y="803295"/>
                  </a:lnTo>
                  <a:lnTo>
                    <a:pt x="2922008" y="902404"/>
                  </a:lnTo>
                  <a:close/>
                </a:path>
                <a:path w="3041015" h="2540000">
                  <a:moveTo>
                    <a:pt x="270416" y="2441153"/>
                  </a:moveTo>
                  <a:lnTo>
                    <a:pt x="431134" y="2273299"/>
                  </a:lnTo>
                  <a:lnTo>
                    <a:pt x="1873355" y="831187"/>
                  </a:lnTo>
                  <a:lnTo>
                    <a:pt x="1884368" y="825499"/>
                  </a:lnTo>
                  <a:lnTo>
                    <a:pt x="270416" y="2441153"/>
                  </a:lnTo>
                  <a:close/>
                </a:path>
                <a:path w="3041015" h="2540000">
                  <a:moveTo>
                    <a:pt x="1462618" y="2539999"/>
                  </a:moveTo>
                  <a:lnTo>
                    <a:pt x="1458520" y="2539999"/>
                  </a:lnTo>
                  <a:lnTo>
                    <a:pt x="2947450" y="1041399"/>
                  </a:lnTo>
                  <a:lnTo>
                    <a:pt x="3021218" y="965199"/>
                  </a:lnTo>
                  <a:lnTo>
                    <a:pt x="3021218" y="916044"/>
                  </a:lnTo>
                  <a:lnTo>
                    <a:pt x="3022857" y="914399"/>
                  </a:lnTo>
                  <a:lnTo>
                    <a:pt x="3022857" y="863599"/>
                  </a:lnTo>
                  <a:lnTo>
                    <a:pt x="3040889" y="863599"/>
                  </a:lnTo>
                  <a:lnTo>
                    <a:pt x="3040889" y="965199"/>
                  </a:lnTo>
                  <a:lnTo>
                    <a:pt x="3025316" y="965199"/>
                  </a:lnTo>
                  <a:lnTo>
                    <a:pt x="1462618" y="2539999"/>
                  </a:lnTo>
                  <a:close/>
                </a:path>
                <a:path w="3041015" h="2540000">
                  <a:moveTo>
                    <a:pt x="236606" y="2418253"/>
                  </a:moveTo>
                  <a:lnTo>
                    <a:pt x="375398" y="2273299"/>
                  </a:lnTo>
                  <a:lnTo>
                    <a:pt x="1747376" y="903027"/>
                  </a:lnTo>
                  <a:lnTo>
                    <a:pt x="1749946" y="901699"/>
                  </a:lnTo>
                  <a:lnTo>
                    <a:pt x="236606" y="2418253"/>
                  </a:lnTo>
                  <a:close/>
                </a:path>
                <a:path w="3041015" h="2540000">
                  <a:moveTo>
                    <a:pt x="1294590" y="2539999"/>
                  </a:moveTo>
                  <a:lnTo>
                    <a:pt x="1290492" y="2539999"/>
                  </a:lnTo>
                  <a:lnTo>
                    <a:pt x="2779422" y="1041399"/>
                  </a:lnTo>
                  <a:lnTo>
                    <a:pt x="2922008" y="902404"/>
                  </a:lnTo>
                  <a:lnTo>
                    <a:pt x="1294590" y="2539999"/>
                  </a:lnTo>
                  <a:close/>
                </a:path>
                <a:path w="3041015" h="2540000">
                  <a:moveTo>
                    <a:pt x="2559745" y="1378857"/>
                  </a:moveTo>
                  <a:lnTo>
                    <a:pt x="3021218" y="914399"/>
                  </a:lnTo>
                  <a:lnTo>
                    <a:pt x="3021218" y="916044"/>
                  </a:lnTo>
                  <a:lnTo>
                    <a:pt x="2559745" y="1378857"/>
                  </a:lnTo>
                  <a:close/>
                </a:path>
                <a:path w="3041015" h="2540000">
                  <a:moveTo>
                    <a:pt x="398716" y="2539999"/>
                  </a:moveTo>
                  <a:lnTo>
                    <a:pt x="395209" y="2539999"/>
                  </a:lnTo>
                  <a:lnTo>
                    <a:pt x="540966" y="2387599"/>
                  </a:lnTo>
                  <a:lnTo>
                    <a:pt x="1972073" y="959822"/>
                  </a:lnTo>
                  <a:lnTo>
                    <a:pt x="682797" y="2254371"/>
                  </a:lnTo>
                  <a:lnTo>
                    <a:pt x="398716" y="2539999"/>
                  </a:lnTo>
                  <a:close/>
                </a:path>
                <a:path w="3041015" h="2540000">
                  <a:moveTo>
                    <a:pt x="2937498" y="1167103"/>
                  </a:moveTo>
                  <a:lnTo>
                    <a:pt x="3023677" y="1079499"/>
                  </a:lnTo>
                  <a:lnTo>
                    <a:pt x="3023677" y="1029640"/>
                  </a:lnTo>
                  <a:lnTo>
                    <a:pt x="3025316" y="1028699"/>
                  </a:lnTo>
                  <a:lnTo>
                    <a:pt x="3025316" y="965199"/>
                  </a:lnTo>
                  <a:lnTo>
                    <a:pt x="3040889" y="965199"/>
                  </a:lnTo>
                  <a:lnTo>
                    <a:pt x="3040889" y="1079499"/>
                  </a:lnTo>
                  <a:lnTo>
                    <a:pt x="3024496" y="1079499"/>
                  </a:lnTo>
                  <a:lnTo>
                    <a:pt x="2937498" y="1167103"/>
                  </a:lnTo>
                  <a:close/>
                </a:path>
                <a:path w="3041015" h="2540000">
                  <a:moveTo>
                    <a:pt x="160914" y="2438240"/>
                  </a:moveTo>
                  <a:lnTo>
                    <a:pt x="318842" y="2273299"/>
                  </a:lnTo>
                  <a:lnTo>
                    <a:pt x="1610362" y="981835"/>
                  </a:lnTo>
                  <a:lnTo>
                    <a:pt x="1617982" y="977899"/>
                  </a:lnTo>
                  <a:lnTo>
                    <a:pt x="160914" y="2438240"/>
                  </a:lnTo>
                  <a:close/>
                </a:path>
                <a:path w="3041015" h="2540000">
                  <a:moveTo>
                    <a:pt x="3021492" y="1030894"/>
                  </a:moveTo>
                  <a:lnTo>
                    <a:pt x="3023677" y="1028699"/>
                  </a:lnTo>
                  <a:lnTo>
                    <a:pt x="3023677" y="1029640"/>
                  </a:lnTo>
                  <a:lnTo>
                    <a:pt x="3021492" y="1030894"/>
                  </a:lnTo>
                  <a:close/>
                </a:path>
                <a:path w="3041015" h="2540000">
                  <a:moveTo>
                    <a:pt x="1519174" y="2539999"/>
                  </a:moveTo>
                  <a:lnTo>
                    <a:pt x="1514256" y="2539999"/>
                  </a:lnTo>
                  <a:lnTo>
                    <a:pt x="3003186" y="1041399"/>
                  </a:lnTo>
                  <a:lnTo>
                    <a:pt x="3021492" y="1030894"/>
                  </a:lnTo>
                  <a:lnTo>
                    <a:pt x="1519174" y="2539999"/>
                  </a:lnTo>
                  <a:close/>
                </a:path>
                <a:path w="3041015" h="2540000">
                  <a:moveTo>
                    <a:pt x="1036081" y="1500343"/>
                  </a:moveTo>
                  <a:lnTo>
                    <a:pt x="1477665" y="1058769"/>
                  </a:lnTo>
                  <a:lnTo>
                    <a:pt x="1485200" y="1054099"/>
                  </a:lnTo>
                  <a:lnTo>
                    <a:pt x="1203600" y="1333957"/>
                  </a:lnTo>
                  <a:lnTo>
                    <a:pt x="1036081" y="1500343"/>
                  </a:lnTo>
                  <a:close/>
                </a:path>
                <a:path w="3041015" h="2540000">
                  <a:moveTo>
                    <a:pt x="1630646" y="2539999"/>
                  </a:moveTo>
                  <a:lnTo>
                    <a:pt x="1625728" y="2539999"/>
                  </a:lnTo>
                  <a:lnTo>
                    <a:pt x="2443367" y="1714499"/>
                  </a:lnTo>
                  <a:lnTo>
                    <a:pt x="2611394" y="1549399"/>
                  </a:lnTo>
                  <a:lnTo>
                    <a:pt x="3024496" y="1130299"/>
                  </a:lnTo>
                  <a:lnTo>
                    <a:pt x="3024496" y="1079499"/>
                  </a:lnTo>
                  <a:lnTo>
                    <a:pt x="3040889" y="1079499"/>
                  </a:lnTo>
                  <a:lnTo>
                    <a:pt x="3040889" y="1142999"/>
                  </a:lnTo>
                  <a:lnTo>
                    <a:pt x="3023677" y="1142999"/>
                  </a:lnTo>
                  <a:lnTo>
                    <a:pt x="1630646" y="2539999"/>
                  </a:lnTo>
                  <a:close/>
                </a:path>
                <a:path w="3041015" h="2540000">
                  <a:moveTo>
                    <a:pt x="596383" y="1888289"/>
                  </a:moveTo>
                  <a:lnTo>
                    <a:pt x="1354876" y="1130299"/>
                  </a:lnTo>
                  <a:lnTo>
                    <a:pt x="1362253" y="1130299"/>
                  </a:lnTo>
                  <a:lnTo>
                    <a:pt x="596383" y="1888289"/>
                  </a:lnTo>
                  <a:close/>
                </a:path>
                <a:path w="3041015" h="2540000">
                  <a:moveTo>
                    <a:pt x="1742117" y="2539999"/>
                  </a:moveTo>
                  <a:lnTo>
                    <a:pt x="1738019" y="2539999"/>
                  </a:lnTo>
                  <a:lnTo>
                    <a:pt x="2545613" y="1724642"/>
                  </a:lnTo>
                  <a:lnTo>
                    <a:pt x="2768958" y="1500343"/>
                  </a:lnTo>
                  <a:lnTo>
                    <a:pt x="3023677" y="1244599"/>
                  </a:lnTo>
                  <a:lnTo>
                    <a:pt x="3023677" y="1142999"/>
                  </a:lnTo>
                  <a:lnTo>
                    <a:pt x="3040889" y="1142999"/>
                  </a:lnTo>
                  <a:lnTo>
                    <a:pt x="3040889" y="1257299"/>
                  </a:lnTo>
                  <a:lnTo>
                    <a:pt x="3023677" y="1257299"/>
                  </a:lnTo>
                  <a:lnTo>
                    <a:pt x="1742117" y="2539999"/>
                  </a:lnTo>
                  <a:close/>
                </a:path>
                <a:path w="3041015" h="2540000">
                  <a:moveTo>
                    <a:pt x="2383813" y="1724642"/>
                  </a:moveTo>
                  <a:lnTo>
                    <a:pt x="2937498" y="1167103"/>
                  </a:lnTo>
                  <a:lnTo>
                    <a:pt x="2611394" y="1498599"/>
                  </a:lnTo>
                  <a:lnTo>
                    <a:pt x="2383813" y="1724642"/>
                  </a:lnTo>
                  <a:close/>
                </a:path>
                <a:path w="3041015" h="2540000">
                  <a:moveTo>
                    <a:pt x="1686382" y="2539999"/>
                  </a:moveTo>
                  <a:lnTo>
                    <a:pt x="1682283" y="2539999"/>
                  </a:lnTo>
                  <a:lnTo>
                    <a:pt x="2499922" y="1714499"/>
                  </a:lnTo>
                  <a:lnTo>
                    <a:pt x="3023677" y="1193799"/>
                  </a:lnTo>
                  <a:lnTo>
                    <a:pt x="1686382" y="2539999"/>
                  </a:lnTo>
                  <a:close/>
                </a:path>
                <a:path w="3041015" h="2540000">
                  <a:moveTo>
                    <a:pt x="60380" y="2370508"/>
                  </a:moveTo>
                  <a:lnTo>
                    <a:pt x="151634" y="2273299"/>
                  </a:lnTo>
                  <a:lnTo>
                    <a:pt x="1217204" y="1208514"/>
                  </a:lnTo>
                  <a:lnTo>
                    <a:pt x="1220454" y="1206499"/>
                  </a:lnTo>
                  <a:lnTo>
                    <a:pt x="60380" y="2370508"/>
                  </a:lnTo>
                  <a:close/>
                </a:path>
                <a:path w="3041015" h="2540000">
                  <a:moveTo>
                    <a:pt x="1798673" y="2539999"/>
                  </a:moveTo>
                  <a:lnTo>
                    <a:pt x="1793755" y="2539999"/>
                  </a:lnTo>
                  <a:lnTo>
                    <a:pt x="2611394" y="1714499"/>
                  </a:lnTo>
                  <a:lnTo>
                    <a:pt x="3023677" y="1308099"/>
                  </a:lnTo>
                  <a:lnTo>
                    <a:pt x="3023677" y="1257299"/>
                  </a:lnTo>
                  <a:lnTo>
                    <a:pt x="3040889" y="1257299"/>
                  </a:lnTo>
                  <a:lnTo>
                    <a:pt x="3040889" y="1308099"/>
                  </a:lnTo>
                  <a:lnTo>
                    <a:pt x="3024496" y="1308099"/>
                  </a:lnTo>
                  <a:lnTo>
                    <a:pt x="1798673" y="2539999"/>
                  </a:lnTo>
                  <a:close/>
                </a:path>
                <a:path w="3041015" h="2540000">
                  <a:moveTo>
                    <a:pt x="114233" y="2254371"/>
                  </a:moveTo>
                  <a:lnTo>
                    <a:pt x="1088491" y="1282699"/>
                  </a:lnTo>
                  <a:lnTo>
                    <a:pt x="1097507" y="1282699"/>
                  </a:lnTo>
                  <a:lnTo>
                    <a:pt x="114233" y="2254371"/>
                  </a:lnTo>
                  <a:close/>
                </a:path>
                <a:path w="3041015" h="2540000">
                  <a:moveTo>
                    <a:pt x="1854409" y="2539999"/>
                  </a:moveTo>
                  <a:lnTo>
                    <a:pt x="1850311" y="2539999"/>
                  </a:lnTo>
                  <a:lnTo>
                    <a:pt x="2667950" y="1714499"/>
                  </a:lnTo>
                  <a:lnTo>
                    <a:pt x="3024496" y="1358899"/>
                  </a:lnTo>
                  <a:lnTo>
                    <a:pt x="3024496" y="1308099"/>
                  </a:lnTo>
                  <a:lnTo>
                    <a:pt x="3040889" y="1308099"/>
                  </a:lnTo>
                  <a:lnTo>
                    <a:pt x="3040889" y="1371599"/>
                  </a:lnTo>
                  <a:lnTo>
                    <a:pt x="3022857" y="1371599"/>
                  </a:lnTo>
                  <a:lnTo>
                    <a:pt x="1854409" y="2539999"/>
                  </a:lnTo>
                  <a:close/>
                </a:path>
                <a:path w="3041015" h="2540000">
                  <a:moveTo>
                    <a:pt x="455272" y="2539999"/>
                  </a:moveTo>
                  <a:lnTo>
                    <a:pt x="450354" y="2539999"/>
                  </a:lnTo>
                  <a:lnTo>
                    <a:pt x="1655907" y="1333957"/>
                  </a:lnTo>
                  <a:lnTo>
                    <a:pt x="455272" y="2539999"/>
                  </a:lnTo>
                  <a:close/>
                </a:path>
                <a:path w="3041015" h="2540000">
                  <a:moveTo>
                    <a:pt x="396112" y="1921076"/>
                  </a:moveTo>
                  <a:lnTo>
                    <a:pt x="956527" y="1358899"/>
                  </a:lnTo>
                  <a:lnTo>
                    <a:pt x="965543" y="1358899"/>
                  </a:lnTo>
                  <a:lnTo>
                    <a:pt x="396112" y="1921076"/>
                  </a:lnTo>
                  <a:close/>
                </a:path>
                <a:path w="3041015" h="2540000">
                  <a:moveTo>
                    <a:pt x="1910145" y="2539999"/>
                  </a:moveTo>
                  <a:lnTo>
                    <a:pt x="1906047" y="2539999"/>
                  </a:lnTo>
                  <a:lnTo>
                    <a:pt x="2723686" y="1714499"/>
                  </a:lnTo>
                  <a:lnTo>
                    <a:pt x="3022857" y="1422399"/>
                  </a:lnTo>
                  <a:lnTo>
                    <a:pt x="3022857" y="1371599"/>
                  </a:lnTo>
                  <a:lnTo>
                    <a:pt x="3040889" y="1371599"/>
                  </a:lnTo>
                  <a:lnTo>
                    <a:pt x="3040889" y="1422399"/>
                  </a:lnTo>
                  <a:lnTo>
                    <a:pt x="3025316" y="1422399"/>
                  </a:lnTo>
                  <a:lnTo>
                    <a:pt x="1910145" y="2539999"/>
                  </a:lnTo>
                  <a:close/>
                </a:path>
                <a:path w="3041015" h="2540000">
                  <a:moveTo>
                    <a:pt x="1406062" y="2539999"/>
                  </a:moveTo>
                  <a:lnTo>
                    <a:pt x="1401964" y="2539999"/>
                  </a:lnTo>
                  <a:lnTo>
                    <a:pt x="2559745" y="1378857"/>
                  </a:lnTo>
                  <a:lnTo>
                    <a:pt x="1406062" y="2539999"/>
                  </a:lnTo>
                  <a:close/>
                </a:path>
                <a:path w="3041015" h="2540000">
                  <a:moveTo>
                    <a:pt x="511008" y="2539999"/>
                  </a:moveTo>
                  <a:lnTo>
                    <a:pt x="506910" y="2539999"/>
                  </a:lnTo>
                  <a:lnTo>
                    <a:pt x="1657813" y="1388224"/>
                  </a:lnTo>
                  <a:lnTo>
                    <a:pt x="511008" y="2539999"/>
                  </a:lnTo>
                  <a:close/>
                </a:path>
                <a:path w="3041015" h="2540000">
                  <a:moveTo>
                    <a:pt x="2022437" y="2539999"/>
                  </a:moveTo>
                  <a:lnTo>
                    <a:pt x="2017519" y="2539999"/>
                  </a:lnTo>
                  <a:lnTo>
                    <a:pt x="2825112" y="1724642"/>
                  </a:lnTo>
                  <a:lnTo>
                    <a:pt x="3023677" y="1523999"/>
                  </a:lnTo>
                  <a:lnTo>
                    <a:pt x="3023677" y="1474808"/>
                  </a:lnTo>
                  <a:lnTo>
                    <a:pt x="3025316" y="1473199"/>
                  </a:lnTo>
                  <a:lnTo>
                    <a:pt x="3025316" y="1422399"/>
                  </a:lnTo>
                  <a:lnTo>
                    <a:pt x="3040889" y="1422399"/>
                  </a:lnTo>
                  <a:lnTo>
                    <a:pt x="3040889" y="1536699"/>
                  </a:lnTo>
                  <a:lnTo>
                    <a:pt x="3024496" y="1536699"/>
                  </a:lnTo>
                  <a:lnTo>
                    <a:pt x="2022437" y="2539999"/>
                  </a:lnTo>
                  <a:close/>
                </a:path>
                <a:path w="3041015" h="2540000">
                  <a:moveTo>
                    <a:pt x="741070" y="1517282"/>
                  </a:moveTo>
                  <a:lnTo>
                    <a:pt x="817309" y="1439088"/>
                  </a:lnTo>
                  <a:lnTo>
                    <a:pt x="823745" y="1435099"/>
                  </a:lnTo>
                  <a:lnTo>
                    <a:pt x="741070" y="1517282"/>
                  </a:lnTo>
                  <a:close/>
                </a:path>
                <a:path w="3041015" h="2540000">
                  <a:moveTo>
                    <a:pt x="2966178" y="1531232"/>
                  </a:moveTo>
                  <a:lnTo>
                    <a:pt x="3023677" y="1473199"/>
                  </a:lnTo>
                  <a:lnTo>
                    <a:pt x="3023677" y="1474808"/>
                  </a:lnTo>
                  <a:lnTo>
                    <a:pt x="2966178" y="1531232"/>
                  </a:lnTo>
                  <a:close/>
                </a:path>
                <a:path w="3041015" h="2540000">
                  <a:moveTo>
                    <a:pt x="31843" y="2514599"/>
                  </a:moveTo>
                  <a:lnTo>
                    <a:pt x="18851" y="2514599"/>
                  </a:lnTo>
                  <a:lnTo>
                    <a:pt x="810304" y="1724642"/>
                  </a:lnTo>
                  <a:lnTo>
                    <a:pt x="1036081" y="1500343"/>
                  </a:lnTo>
                  <a:lnTo>
                    <a:pt x="263106" y="2273299"/>
                  </a:lnTo>
                  <a:lnTo>
                    <a:pt x="31843" y="2514599"/>
                  </a:lnTo>
                  <a:close/>
                </a:path>
                <a:path w="3041015" h="2540000">
                  <a:moveTo>
                    <a:pt x="18851" y="2184399"/>
                  </a:moveTo>
                  <a:lnTo>
                    <a:pt x="690962" y="1511299"/>
                  </a:lnTo>
                  <a:lnTo>
                    <a:pt x="700798" y="1511299"/>
                  </a:lnTo>
                  <a:lnTo>
                    <a:pt x="599161" y="1612899"/>
                  </a:lnTo>
                  <a:lnTo>
                    <a:pt x="18851" y="2184399"/>
                  </a:lnTo>
                  <a:close/>
                </a:path>
                <a:path w="3041015" h="2540000">
                  <a:moveTo>
                    <a:pt x="32298" y="2235199"/>
                  </a:moveTo>
                  <a:lnTo>
                    <a:pt x="18851" y="2235199"/>
                  </a:lnTo>
                  <a:lnTo>
                    <a:pt x="741070" y="1517282"/>
                  </a:lnTo>
                  <a:lnTo>
                    <a:pt x="486870" y="1777999"/>
                  </a:lnTo>
                  <a:lnTo>
                    <a:pt x="32298" y="2235199"/>
                  </a:lnTo>
                  <a:close/>
                </a:path>
                <a:path w="3041015" h="2540000">
                  <a:moveTo>
                    <a:pt x="1966701" y="2539999"/>
                  </a:moveTo>
                  <a:lnTo>
                    <a:pt x="1961783" y="2539999"/>
                  </a:lnTo>
                  <a:lnTo>
                    <a:pt x="2779422" y="1714499"/>
                  </a:lnTo>
                  <a:lnTo>
                    <a:pt x="2966178" y="1531232"/>
                  </a:lnTo>
                  <a:lnTo>
                    <a:pt x="1966701" y="2539999"/>
                  </a:lnTo>
                  <a:close/>
                </a:path>
                <a:path w="3041015" h="2540000">
                  <a:moveTo>
                    <a:pt x="2133909" y="2539999"/>
                  </a:moveTo>
                  <a:lnTo>
                    <a:pt x="2129810" y="2539999"/>
                  </a:lnTo>
                  <a:lnTo>
                    <a:pt x="2937404" y="1724642"/>
                  </a:lnTo>
                  <a:lnTo>
                    <a:pt x="3022857" y="1638299"/>
                  </a:lnTo>
                  <a:lnTo>
                    <a:pt x="3022857" y="1589067"/>
                  </a:lnTo>
                  <a:lnTo>
                    <a:pt x="3024496" y="1587499"/>
                  </a:lnTo>
                  <a:lnTo>
                    <a:pt x="3024496" y="1536699"/>
                  </a:lnTo>
                  <a:lnTo>
                    <a:pt x="3040889" y="1536699"/>
                  </a:lnTo>
                  <a:lnTo>
                    <a:pt x="3040889" y="1638299"/>
                  </a:lnTo>
                  <a:lnTo>
                    <a:pt x="3023677" y="1638299"/>
                  </a:lnTo>
                  <a:lnTo>
                    <a:pt x="2133909" y="2539999"/>
                  </a:lnTo>
                  <a:close/>
                </a:path>
                <a:path w="3041015" h="2540000">
                  <a:moveTo>
                    <a:pt x="31501" y="2120899"/>
                  </a:moveTo>
                  <a:lnTo>
                    <a:pt x="18851" y="2120899"/>
                  </a:lnTo>
                  <a:lnTo>
                    <a:pt x="558999" y="1587499"/>
                  </a:lnTo>
                  <a:lnTo>
                    <a:pt x="568015" y="1587499"/>
                  </a:lnTo>
                  <a:lnTo>
                    <a:pt x="486870" y="1663699"/>
                  </a:lnTo>
                  <a:lnTo>
                    <a:pt x="31501" y="2120899"/>
                  </a:lnTo>
                  <a:close/>
                </a:path>
                <a:path w="3041015" h="2540000">
                  <a:moveTo>
                    <a:pt x="2992603" y="1618004"/>
                  </a:moveTo>
                  <a:lnTo>
                    <a:pt x="3022857" y="1587499"/>
                  </a:lnTo>
                  <a:lnTo>
                    <a:pt x="3022857" y="1589067"/>
                  </a:lnTo>
                  <a:lnTo>
                    <a:pt x="2992603" y="1618004"/>
                  </a:lnTo>
                  <a:close/>
                </a:path>
                <a:path w="3041015" h="2540000">
                  <a:moveTo>
                    <a:pt x="2078173" y="2539999"/>
                  </a:moveTo>
                  <a:lnTo>
                    <a:pt x="2074074" y="2539999"/>
                  </a:lnTo>
                  <a:lnTo>
                    <a:pt x="2891714" y="1714499"/>
                  </a:lnTo>
                  <a:lnTo>
                    <a:pt x="2992603" y="1618004"/>
                  </a:lnTo>
                  <a:lnTo>
                    <a:pt x="2078173" y="2539999"/>
                  </a:lnTo>
                  <a:close/>
                </a:path>
                <a:path w="3041015" h="2540000">
                  <a:moveTo>
                    <a:pt x="2568569" y="2265863"/>
                  </a:moveTo>
                  <a:lnTo>
                    <a:pt x="2579919" y="2254371"/>
                  </a:lnTo>
                  <a:lnTo>
                    <a:pt x="3023677" y="1803399"/>
                  </a:lnTo>
                  <a:lnTo>
                    <a:pt x="3023677" y="1638299"/>
                  </a:lnTo>
                  <a:lnTo>
                    <a:pt x="3040889" y="1638299"/>
                  </a:lnTo>
                  <a:lnTo>
                    <a:pt x="3040889" y="1816099"/>
                  </a:lnTo>
                  <a:lnTo>
                    <a:pt x="3023677" y="1816099"/>
                  </a:lnTo>
                  <a:lnTo>
                    <a:pt x="2568569" y="2265863"/>
                  </a:lnTo>
                  <a:close/>
                </a:path>
                <a:path w="3041015" h="2540000">
                  <a:moveTo>
                    <a:pt x="53618" y="2036233"/>
                  </a:moveTo>
                  <a:lnTo>
                    <a:pt x="427036" y="1663699"/>
                  </a:lnTo>
                  <a:lnTo>
                    <a:pt x="436052" y="1663699"/>
                  </a:lnTo>
                  <a:lnTo>
                    <a:pt x="53618" y="2036233"/>
                  </a:lnTo>
                  <a:close/>
                </a:path>
                <a:path w="3041015" h="2540000">
                  <a:moveTo>
                    <a:pt x="2190464" y="2539999"/>
                  </a:moveTo>
                  <a:lnTo>
                    <a:pt x="2185546" y="2539999"/>
                  </a:lnTo>
                  <a:lnTo>
                    <a:pt x="3003186" y="1714499"/>
                  </a:lnTo>
                  <a:lnTo>
                    <a:pt x="3023677" y="1701799"/>
                  </a:lnTo>
                  <a:lnTo>
                    <a:pt x="2190464" y="2539999"/>
                  </a:lnTo>
                  <a:close/>
                </a:path>
                <a:path w="3041015" h="2540000">
                  <a:moveTo>
                    <a:pt x="1574090" y="2539999"/>
                  </a:moveTo>
                  <a:lnTo>
                    <a:pt x="1570259" y="2539999"/>
                  </a:lnTo>
                  <a:lnTo>
                    <a:pt x="1716340" y="2387599"/>
                  </a:lnTo>
                  <a:lnTo>
                    <a:pt x="2383813" y="1724642"/>
                  </a:lnTo>
                  <a:lnTo>
                    <a:pt x="1574090" y="2539999"/>
                  </a:lnTo>
                  <a:close/>
                </a:path>
                <a:path w="3041015" h="2540000">
                  <a:moveTo>
                    <a:pt x="19671" y="2019299"/>
                  </a:moveTo>
                  <a:lnTo>
                    <a:pt x="18851" y="2019299"/>
                  </a:lnTo>
                  <a:lnTo>
                    <a:pt x="294253" y="1739899"/>
                  </a:lnTo>
                  <a:lnTo>
                    <a:pt x="304088" y="1739899"/>
                  </a:lnTo>
                  <a:lnTo>
                    <a:pt x="19671" y="2019299"/>
                  </a:lnTo>
                  <a:close/>
                </a:path>
                <a:path w="3041015" h="2540000">
                  <a:moveTo>
                    <a:pt x="2246200" y="2539999"/>
                  </a:moveTo>
                  <a:lnTo>
                    <a:pt x="2242102" y="2539999"/>
                  </a:lnTo>
                  <a:lnTo>
                    <a:pt x="2611394" y="2158999"/>
                  </a:lnTo>
                  <a:lnTo>
                    <a:pt x="3023677" y="1752599"/>
                  </a:lnTo>
                  <a:lnTo>
                    <a:pt x="2246200" y="2539999"/>
                  </a:lnTo>
                  <a:close/>
                </a:path>
                <a:path w="3041015" h="2540000">
                  <a:moveTo>
                    <a:pt x="31556" y="1955799"/>
                  </a:moveTo>
                  <a:lnTo>
                    <a:pt x="18851" y="1955799"/>
                  </a:lnTo>
                  <a:lnTo>
                    <a:pt x="161470" y="1816099"/>
                  </a:lnTo>
                  <a:lnTo>
                    <a:pt x="171306" y="1816099"/>
                  </a:lnTo>
                  <a:lnTo>
                    <a:pt x="31556" y="1955799"/>
                  </a:lnTo>
                  <a:close/>
                </a:path>
                <a:path w="3041015" h="2540000">
                  <a:moveTo>
                    <a:pt x="2649864" y="2295662"/>
                  </a:moveTo>
                  <a:lnTo>
                    <a:pt x="3023677" y="1917699"/>
                  </a:lnTo>
                  <a:lnTo>
                    <a:pt x="3023677" y="1816099"/>
                  </a:lnTo>
                  <a:lnTo>
                    <a:pt x="3040889" y="1816099"/>
                  </a:lnTo>
                  <a:lnTo>
                    <a:pt x="3040889" y="1930399"/>
                  </a:lnTo>
                  <a:lnTo>
                    <a:pt x="3023677" y="1930399"/>
                  </a:lnTo>
                  <a:lnTo>
                    <a:pt x="2649864" y="2295662"/>
                  </a:lnTo>
                  <a:close/>
                </a:path>
                <a:path w="3041015" h="2540000">
                  <a:moveTo>
                    <a:pt x="861918" y="2295993"/>
                  </a:moveTo>
                  <a:lnTo>
                    <a:pt x="1157341" y="1993899"/>
                  </a:lnTo>
                  <a:lnTo>
                    <a:pt x="1303548" y="1852016"/>
                  </a:lnTo>
                  <a:lnTo>
                    <a:pt x="861918" y="2295993"/>
                  </a:lnTo>
                  <a:close/>
                </a:path>
                <a:path w="3041015" h="2540000">
                  <a:moveTo>
                    <a:pt x="2435990" y="2451099"/>
                  </a:moveTo>
                  <a:lnTo>
                    <a:pt x="3023677" y="1866899"/>
                  </a:lnTo>
                  <a:lnTo>
                    <a:pt x="2499922" y="2387599"/>
                  </a:lnTo>
                  <a:lnTo>
                    <a:pt x="2442205" y="2447890"/>
                  </a:lnTo>
                  <a:lnTo>
                    <a:pt x="2435990" y="2451099"/>
                  </a:lnTo>
                  <a:close/>
                </a:path>
                <a:path w="3041015" h="2540000">
                  <a:moveTo>
                    <a:pt x="20491" y="2463799"/>
                  </a:moveTo>
                  <a:lnTo>
                    <a:pt x="20491" y="2462143"/>
                  </a:lnTo>
                  <a:lnTo>
                    <a:pt x="207370" y="2273299"/>
                  </a:lnTo>
                  <a:lnTo>
                    <a:pt x="596383" y="1888289"/>
                  </a:lnTo>
                  <a:lnTo>
                    <a:pt x="20491" y="2463799"/>
                  </a:lnTo>
                  <a:close/>
                </a:path>
                <a:path w="3041015" h="2540000">
                  <a:moveTo>
                    <a:pt x="18851" y="1904999"/>
                  </a:moveTo>
                  <a:lnTo>
                    <a:pt x="29507" y="1892299"/>
                  </a:lnTo>
                  <a:lnTo>
                    <a:pt x="38523" y="1892299"/>
                  </a:lnTo>
                  <a:lnTo>
                    <a:pt x="18851" y="1904999"/>
                  </a:lnTo>
                  <a:close/>
                </a:path>
                <a:path w="3041015" h="2540000">
                  <a:moveTo>
                    <a:pt x="19671" y="2298699"/>
                  </a:moveTo>
                  <a:lnTo>
                    <a:pt x="19671" y="2297683"/>
                  </a:lnTo>
                  <a:lnTo>
                    <a:pt x="39343" y="2273299"/>
                  </a:lnTo>
                  <a:lnTo>
                    <a:pt x="396112" y="1921076"/>
                  </a:lnTo>
                  <a:lnTo>
                    <a:pt x="19671" y="2298699"/>
                  </a:lnTo>
                  <a:close/>
                </a:path>
                <a:path w="3041015" h="2540000">
                  <a:moveTo>
                    <a:pt x="2875922" y="2181013"/>
                  </a:moveTo>
                  <a:lnTo>
                    <a:pt x="3019579" y="2031999"/>
                  </a:lnTo>
                  <a:lnTo>
                    <a:pt x="3021256" y="2031999"/>
                  </a:lnTo>
                  <a:lnTo>
                    <a:pt x="3022550" y="2019299"/>
                  </a:lnTo>
                  <a:lnTo>
                    <a:pt x="3023382" y="2006599"/>
                  </a:lnTo>
                  <a:lnTo>
                    <a:pt x="3023677" y="1993899"/>
                  </a:lnTo>
                  <a:lnTo>
                    <a:pt x="3023677" y="1930399"/>
                  </a:lnTo>
                  <a:lnTo>
                    <a:pt x="3040889" y="1930399"/>
                  </a:lnTo>
                  <a:lnTo>
                    <a:pt x="3040889" y="1993899"/>
                  </a:lnTo>
                  <a:lnTo>
                    <a:pt x="3034793" y="2044699"/>
                  </a:lnTo>
                  <a:lnTo>
                    <a:pt x="3017939" y="2044699"/>
                  </a:lnTo>
                  <a:lnTo>
                    <a:pt x="2875922" y="2181013"/>
                  </a:lnTo>
                  <a:close/>
                </a:path>
                <a:path w="3041015" h="2540000">
                  <a:moveTo>
                    <a:pt x="2700736" y="2298699"/>
                  </a:moveTo>
                  <a:lnTo>
                    <a:pt x="3023677" y="1981199"/>
                  </a:lnTo>
                  <a:lnTo>
                    <a:pt x="2708539" y="2294669"/>
                  </a:lnTo>
                  <a:lnTo>
                    <a:pt x="2700736" y="2298699"/>
                  </a:lnTo>
                  <a:close/>
                </a:path>
                <a:path w="3041015" h="2540000">
                  <a:moveTo>
                    <a:pt x="19671" y="2070099"/>
                  </a:moveTo>
                  <a:lnTo>
                    <a:pt x="19671" y="2069301"/>
                  </a:lnTo>
                  <a:lnTo>
                    <a:pt x="53618" y="2036233"/>
                  </a:lnTo>
                  <a:lnTo>
                    <a:pt x="19671" y="2070099"/>
                  </a:lnTo>
                  <a:close/>
                </a:path>
                <a:path w="3041015" h="2540000">
                  <a:moveTo>
                    <a:pt x="2337208" y="2539999"/>
                  </a:moveTo>
                  <a:lnTo>
                    <a:pt x="2297838" y="2539999"/>
                  </a:lnTo>
                  <a:lnTo>
                    <a:pt x="2316995" y="2520602"/>
                  </a:lnTo>
                  <a:lnTo>
                    <a:pt x="2426974" y="2463799"/>
                  </a:lnTo>
                  <a:lnTo>
                    <a:pt x="2442205" y="2447890"/>
                  </a:lnTo>
                  <a:lnTo>
                    <a:pt x="2558937" y="2387599"/>
                  </a:lnTo>
                  <a:lnTo>
                    <a:pt x="2574343" y="2372023"/>
                  </a:lnTo>
                  <a:lnTo>
                    <a:pt x="2691720" y="2311399"/>
                  </a:lnTo>
                  <a:lnTo>
                    <a:pt x="2708539" y="2294669"/>
                  </a:lnTo>
                  <a:lnTo>
                    <a:pt x="2823683" y="2235199"/>
                  </a:lnTo>
                  <a:lnTo>
                    <a:pt x="2838837" y="2219480"/>
                  </a:lnTo>
                  <a:lnTo>
                    <a:pt x="2935975" y="2171699"/>
                  </a:lnTo>
                  <a:lnTo>
                    <a:pt x="2987100" y="2120899"/>
                  </a:lnTo>
                  <a:lnTo>
                    <a:pt x="3005709" y="2082799"/>
                  </a:lnTo>
                  <a:lnTo>
                    <a:pt x="3017939" y="2044699"/>
                  </a:lnTo>
                  <a:lnTo>
                    <a:pt x="3034793" y="2044699"/>
                  </a:lnTo>
                  <a:lnTo>
                    <a:pt x="3033269" y="2057399"/>
                  </a:lnTo>
                  <a:lnTo>
                    <a:pt x="3012509" y="2108199"/>
                  </a:lnTo>
                  <a:lnTo>
                    <a:pt x="2981759" y="2146299"/>
                  </a:lnTo>
                  <a:lnTo>
                    <a:pt x="2944171" y="2184399"/>
                  </a:lnTo>
                  <a:lnTo>
                    <a:pt x="2337208" y="2539999"/>
                  </a:lnTo>
                  <a:close/>
                </a:path>
                <a:path w="3041015" h="2540000">
                  <a:moveTo>
                    <a:pt x="2832699" y="2222499"/>
                  </a:moveTo>
                  <a:lnTo>
                    <a:pt x="2875922" y="2181013"/>
                  </a:lnTo>
                  <a:lnTo>
                    <a:pt x="2838837" y="2219480"/>
                  </a:lnTo>
                  <a:lnTo>
                    <a:pt x="2832699" y="2222499"/>
                  </a:lnTo>
                  <a:close/>
                </a:path>
                <a:path w="3041015" h="2540000">
                  <a:moveTo>
                    <a:pt x="93959" y="2274591"/>
                  </a:moveTo>
                  <a:lnTo>
                    <a:pt x="95079" y="2273299"/>
                  </a:lnTo>
                  <a:lnTo>
                    <a:pt x="114233" y="2254371"/>
                  </a:lnTo>
                  <a:lnTo>
                    <a:pt x="93959" y="2274591"/>
                  </a:lnTo>
                  <a:close/>
                </a:path>
                <a:path w="3041015" h="2540000">
                  <a:moveTo>
                    <a:pt x="2304027" y="2527299"/>
                  </a:moveTo>
                  <a:lnTo>
                    <a:pt x="2568569" y="2265863"/>
                  </a:lnTo>
                  <a:lnTo>
                    <a:pt x="2316995" y="2520602"/>
                  </a:lnTo>
                  <a:lnTo>
                    <a:pt x="2304027" y="2527299"/>
                  </a:lnTo>
                  <a:close/>
                </a:path>
                <a:path w="3041015" h="2540000">
                  <a:moveTo>
                    <a:pt x="29038" y="2349499"/>
                  </a:moveTo>
                  <a:lnTo>
                    <a:pt x="18851" y="2349499"/>
                  </a:lnTo>
                  <a:lnTo>
                    <a:pt x="93959" y="2274591"/>
                  </a:lnTo>
                  <a:lnTo>
                    <a:pt x="29038" y="2349499"/>
                  </a:lnTo>
                  <a:close/>
                </a:path>
                <a:path w="3041015" h="2540000">
                  <a:moveTo>
                    <a:pt x="2568773" y="2374899"/>
                  </a:moveTo>
                  <a:lnTo>
                    <a:pt x="2649864" y="2295662"/>
                  </a:lnTo>
                  <a:lnTo>
                    <a:pt x="2574343" y="2372023"/>
                  </a:lnTo>
                  <a:lnTo>
                    <a:pt x="2568773" y="2374899"/>
                  </a:lnTo>
                  <a:close/>
                </a:path>
                <a:path w="3041015" h="2540000">
                  <a:moveTo>
                    <a:pt x="623300" y="2539999"/>
                  </a:moveTo>
                  <a:lnTo>
                    <a:pt x="619201" y="2539999"/>
                  </a:lnTo>
                  <a:lnTo>
                    <a:pt x="861918" y="2295993"/>
                  </a:lnTo>
                  <a:lnTo>
                    <a:pt x="623300" y="2539999"/>
                  </a:lnTo>
                  <a:close/>
                </a:path>
                <a:path w="3041015" h="2540000">
                  <a:moveTo>
                    <a:pt x="20491" y="2412999"/>
                  </a:moveTo>
                  <a:lnTo>
                    <a:pt x="18032" y="2412999"/>
                  </a:lnTo>
                  <a:lnTo>
                    <a:pt x="60380" y="2370508"/>
                  </a:lnTo>
                  <a:lnTo>
                    <a:pt x="20491" y="2412999"/>
                  </a:lnTo>
                  <a:close/>
                </a:path>
                <a:path w="3041015" h="2540000">
                  <a:moveTo>
                    <a:pt x="120036" y="2539999"/>
                  </a:moveTo>
                  <a:lnTo>
                    <a:pt x="115118" y="2539999"/>
                  </a:lnTo>
                  <a:lnTo>
                    <a:pt x="236606" y="2418253"/>
                  </a:lnTo>
                  <a:lnTo>
                    <a:pt x="120036" y="2539999"/>
                  </a:lnTo>
                  <a:close/>
                </a:path>
                <a:path w="3041015" h="2540000">
                  <a:moveTo>
                    <a:pt x="343439" y="2539999"/>
                  </a:moveTo>
                  <a:lnTo>
                    <a:pt x="338882" y="2539999"/>
                  </a:lnTo>
                  <a:lnTo>
                    <a:pt x="451928" y="2426853"/>
                  </a:lnTo>
                  <a:lnTo>
                    <a:pt x="343439" y="2539999"/>
                  </a:lnTo>
                  <a:close/>
                </a:path>
                <a:path w="3041015" h="2540000">
                  <a:moveTo>
                    <a:pt x="63481" y="2539999"/>
                  </a:moveTo>
                  <a:lnTo>
                    <a:pt x="59382" y="2539999"/>
                  </a:lnTo>
                  <a:lnTo>
                    <a:pt x="160914" y="2438240"/>
                  </a:lnTo>
                  <a:lnTo>
                    <a:pt x="63481" y="2539999"/>
                  </a:lnTo>
                  <a:close/>
                </a:path>
                <a:path w="3041015" h="2540000">
                  <a:moveTo>
                    <a:pt x="231508" y="2539999"/>
                  </a:moveTo>
                  <a:lnTo>
                    <a:pt x="227410" y="2539999"/>
                  </a:lnTo>
                  <a:lnTo>
                    <a:pt x="328146" y="2439071"/>
                  </a:lnTo>
                  <a:lnTo>
                    <a:pt x="231508" y="2539999"/>
                  </a:lnTo>
                  <a:close/>
                </a:path>
                <a:path w="3041015" h="2540000">
                  <a:moveTo>
                    <a:pt x="175772" y="2539999"/>
                  </a:moveTo>
                  <a:lnTo>
                    <a:pt x="171674" y="2539999"/>
                  </a:lnTo>
                  <a:lnTo>
                    <a:pt x="270416" y="2441153"/>
                  </a:lnTo>
                  <a:lnTo>
                    <a:pt x="175772" y="2539999"/>
                  </a:lnTo>
                  <a:close/>
                </a:path>
              </a:pathLst>
            </a:custGeom>
            <a:solidFill>
              <a:srgbClr val="2A4A81"/>
            </a:solidFill>
          </p:spPr>
          <p:txBody>
            <a:bodyPr wrap="square" lIns="0" tIns="0" rIns="0" bIns="0" rtlCol="0"/>
            <a:lstStyle/>
            <a:p>
              <a:endParaRPr/>
            </a:p>
          </p:txBody>
        </p:sp>
        <p:sp>
          <p:nvSpPr>
            <p:cNvPr id="23" name="object 23"/>
            <p:cNvSpPr/>
            <p:nvPr/>
          </p:nvSpPr>
          <p:spPr>
            <a:xfrm>
              <a:off x="4321306" y="9436539"/>
              <a:ext cx="79505" cy="106660"/>
            </a:xfrm>
            <a:prstGeom prst="rect">
              <a:avLst/>
            </a:prstGeom>
            <a:blipFill>
              <a:blip r:embed="rId8" cstate="print"/>
              <a:stretch>
                <a:fillRect/>
              </a:stretch>
            </a:blipFill>
          </p:spPr>
          <p:txBody>
            <a:bodyPr wrap="square" lIns="0" tIns="0" rIns="0" bIns="0" rtlCol="0"/>
            <a:lstStyle/>
            <a:p>
              <a:endParaRPr/>
            </a:p>
          </p:txBody>
        </p:sp>
        <p:sp>
          <p:nvSpPr>
            <p:cNvPr id="24" name="object 24"/>
            <p:cNvSpPr/>
            <p:nvPr/>
          </p:nvSpPr>
          <p:spPr>
            <a:xfrm>
              <a:off x="4454908" y="9359490"/>
              <a:ext cx="79505" cy="106660"/>
            </a:xfrm>
            <a:prstGeom prst="rect">
              <a:avLst/>
            </a:prstGeom>
            <a:blipFill>
              <a:blip r:embed="rId9" cstate="print"/>
              <a:stretch>
                <a:fillRect/>
              </a:stretch>
            </a:blipFill>
          </p:spPr>
          <p:txBody>
            <a:bodyPr wrap="square" lIns="0" tIns="0" rIns="0" bIns="0" rtlCol="0"/>
            <a:lstStyle/>
            <a:p>
              <a:endParaRPr/>
            </a:p>
          </p:txBody>
        </p:sp>
        <p:sp>
          <p:nvSpPr>
            <p:cNvPr id="25" name="object 25"/>
            <p:cNvSpPr/>
            <p:nvPr/>
          </p:nvSpPr>
          <p:spPr>
            <a:xfrm>
              <a:off x="4591789" y="9279980"/>
              <a:ext cx="79505" cy="106660"/>
            </a:xfrm>
            <a:prstGeom prst="rect">
              <a:avLst/>
            </a:prstGeom>
            <a:blipFill>
              <a:blip r:embed="rId10" cstate="print"/>
              <a:stretch>
                <a:fillRect/>
              </a:stretch>
            </a:blipFill>
          </p:spPr>
          <p:txBody>
            <a:bodyPr wrap="square" lIns="0" tIns="0" rIns="0" bIns="0" rtlCol="0"/>
            <a:lstStyle/>
            <a:p>
              <a:endParaRPr/>
            </a:p>
          </p:txBody>
        </p:sp>
        <p:sp>
          <p:nvSpPr>
            <p:cNvPr id="26" name="object 26"/>
            <p:cNvSpPr/>
            <p:nvPr/>
          </p:nvSpPr>
          <p:spPr>
            <a:xfrm>
              <a:off x="4464744" y="7886050"/>
              <a:ext cx="3023235" cy="2401570"/>
            </a:xfrm>
            <a:custGeom>
              <a:avLst/>
              <a:gdLst/>
              <a:ahLst/>
              <a:cxnLst/>
              <a:rect l="l" t="t" r="r" b="b"/>
              <a:pathLst>
                <a:path w="3023235" h="2401570">
                  <a:moveTo>
                    <a:pt x="2535618" y="2400948"/>
                  </a:moveTo>
                  <a:lnTo>
                    <a:pt x="0" y="2400948"/>
                  </a:lnTo>
                  <a:lnTo>
                    <a:pt x="0" y="1825901"/>
                  </a:lnTo>
                  <a:lnTo>
                    <a:pt x="7197" y="1774287"/>
                  </a:lnTo>
                  <a:lnTo>
                    <a:pt x="26843" y="1724056"/>
                  </a:lnTo>
                  <a:lnTo>
                    <a:pt x="56017" y="1680895"/>
                  </a:lnTo>
                  <a:lnTo>
                    <a:pt x="91800" y="1650490"/>
                  </a:lnTo>
                  <a:lnTo>
                    <a:pt x="2931057" y="11129"/>
                  </a:lnTo>
                  <a:lnTo>
                    <a:pt x="2966839" y="0"/>
                  </a:lnTo>
                  <a:lnTo>
                    <a:pt x="2996014" y="9387"/>
                  </a:lnTo>
                  <a:lnTo>
                    <a:pt x="3015660" y="37064"/>
                  </a:lnTo>
                  <a:lnTo>
                    <a:pt x="3022857" y="80802"/>
                  </a:lnTo>
                  <a:lnTo>
                    <a:pt x="3022857" y="1997215"/>
                  </a:lnTo>
                  <a:lnTo>
                    <a:pt x="3015660" y="2048829"/>
                  </a:lnTo>
                  <a:lnTo>
                    <a:pt x="2996014" y="2099060"/>
                  </a:lnTo>
                  <a:lnTo>
                    <a:pt x="2966839" y="2142221"/>
                  </a:lnTo>
                  <a:lnTo>
                    <a:pt x="2931057" y="2172626"/>
                  </a:lnTo>
                  <a:lnTo>
                    <a:pt x="2535618" y="2400948"/>
                  </a:lnTo>
                  <a:close/>
                </a:path>
              </a:pathLst>
            </a:custGeom>
            <a:solidFill>
              <a:srgbClr val="EFEFEF"/>
            </a:solidFill>
          </p:spPr>
          <p:txBody>
            <a:bodyPr wrap="square" lIns="0" tIns="0" rIns="0" bIns="0" rtlCol="0"/>
            <a:lstStyle/>
            <a:p>
              <a:endParaRPr/>
            </a:p>
          </p:txBody>
        </p:sp>
        <p:sp>
          <p:nvSpPr>
            <p:cNvPr id="27" name="object 27"/>
            <p:cNvSpPr/>
            <p:nvPr/>
          </p:nvSpPr>
          <p:spPr>
            <a:xfrm>
              <a:off x="4454908" y="7876688"/>
              <a:ext cx="3041015" cy="2410460"/>
            </a:xfrm>
            <a:custGeom>
              <a:avLst/>
              <a:gdLst/>
              <a:ahLst/>
              <a:cxnLst/>
              <a:rect l="l" t="t" r="r" b="b"/>
              <a:pathLst>
                <a:path w="3041015" h="2410459">
                  <a:moveTo>
                    <a:pt x="18851" y="2410311"/>
                  </a:moveTo>
                  <a:lnTo>
                    <a:pt x="0" y="2410311"/>
                  </a:lnTo>
                  <a:lnTo>
                    <a:pt x="0" y="1835264"/>
                  </a:lnTo>
                  <a:lnTo>
                    <a:pt x="7620" y="1781216"/>
                  </a:lnTo>
                  <a:lnTo>
                    <a:pt x="28380" y="1728705"/>
                  </a:lnTo>
                  <a:lnTo>
                    <a:pt x="59129" y="1683572"/>
                  </a:lnTo>
                  <a:lnTo>
                    <a:pt x="96718" y="1651655"/>
                  </a:lnTo>
                  <a:lnTo>
                    <a:pt x="2935975" y="12295"/>
                  </a:lnTo>
                  <a:lnTo>
                    <a:pt x="2972961" y="0"/>
                  </a:lnTo>
                  <a:lnTo>
                    <a:pt x="2990033" y="1229"/>
                  </a:lnTo>
                  <a:lnTo>
                    <a:pt x="3032181" y="39242"/>
                  </a:lnTo>
                  <a:lnTo>
                    <a:pt x="3040889" y="90164"/>
                  </a:lnTo>
                  <a:lnTo>
                    <a:pt x="3040889" y="170493"/>
                  </a:lnTo>
                  <a:lnTo>
                    <a:pt x="3022857" y="170493"/>
                  </a:lnTo>
                  <a:lnTo>
                    <a:pt x="18851" y="1904936"/>
                  </a:lnTo>
                  <a:lnTo>
                    <a:pt x="18851" y="2410311"/>
                  </a:lnTo>
                  <a:close/>
                </a:path>
                <a:path w="3041015" h="2410459">
                  <a:moveTo>
                    <a:pt x="2562929" y="2410311"/>
                  </a:moveTo>
                  <a:lnTo>
                    <a:pt x="2526340" y="2410311"/>
                  </a:lnTo>
                  <a:lnTo>
                    <a:pt x="2935975" y="2173792"/>
                  </a:lnTo>
                  <a:lnTo>
                    <a:pt x="2969951" y="2144898"/>
                  </a:lnTo>
                  <a:lnTo>
                    <a:pt x="2997551" y="2103709"/>
                  </a:lnTo>
                  <a:lnTo>
                    <a:pt x="3016082" y="2055758"/>
                  </a:lnTo>
                  <a:lnTo>
                    <a:pt x="3022857" y="2006577"/>
                  </a:lnTo>
                  <a:lnTo>
                    <a:pt x="3022857" y="170493"/>
                  </a:lnTo>
                  <a:lnTo>
                    <a:pt x="3040889" y="170493"/>
                  </a:lnTo>
                  <a:lnTo>
                    <a:pt x="3040889" y="2006577"/>
                  </a:lnTo>
                  <a:lnTo>
                    <a:pt x="3033269" y="2060625"/>
                  </a:lnTo>
                  <a:lnTo>
                    <a:pt x="3012509" y="2113135"/>
                  </a:lnTo>
                  <a:lnTo>
                    <a:pt x="2981759" y="2158269"/>
                  </a:lnTo>
                  <a:lnTo>
                    <a:pt x="2944171" y="2190185"/>
                  </a:lnTo>
                  <a:lnTo>
                    <a:pt x="2562929" y="2410311"/>
                  </a:lnTo>
                  <a:close/>
                </a:path>
              </a:pathLst>
            </a:custGeom>
            <a:solidFill>
              <a:srgbClr val="2A4A81"/>
            </a:solidFill>
          </p:spPr>
          <p:txBody>
            <a:bodyPr wrap="square" lIns="0" tIns="0" rIns="0" bIns="0" rtlCol="0"/>
            <a:lstStyle/>
            <a:p>
              <a:endParaRPr/>
            </a:p>
          </p:txBody>
        </p:sp>
        <p:sp>
          <p:nvSpPr>
            <p:cNvPr id="28" name="object 28"/>
            <p:cNvSpPr/>
            <p:nvPr/>
          </p:nvSpPr>
          <p:spPr>
            <a:xfrm>
              <a:off x="4541791" y="9566868"/>
              <a:ext cx="79505" cy="106660"/>
            </a:xfrm>
            <a:prstGeom prst="rect">
              <a:avLst/>
            </a:prstGeom>
            <a:blipFill>
              <a:blip r:embed="rId11" cstate="print"/>
              <a:stretch>
                <a:fillRect/>
              </a:stretch>
            </a:blipFill>
          </p:spPr>
          <p:txBody>
            <a:bodyPr wrap="square" lIns="0" tIns="0" rIns="0" bIns="0" rtlCol="0"/>
            <a:lstStyle/>
            <a:p>
              <a:endParaRPr/>
            </a:p>
          </p:txBody>
        </p:sp>
        <p:sp>
          <p:nvSpPr>
            <p:cNvPr id="29" name="object 29"/>
            <p:cNvSpPr/>
            <p:nvPr/>
          </p:nvSpPr>
          <p:spPr>
            <a:xfrm>
              <a:off x="4675393" y="9489819"/>
              <a:ext cx="79505" cy="106660"/>
            </a:xfrm>
            <a:prstGeom prst="rect">
              <a:avLst/>
            </a:prstGeom>
            <a:blipFill>
              <a:blip r:embed="rId12" cstate="print"/>
              <a:stretch>
                <a:fillRect/>
              </a:stretch>
            </a:blipFill>
          </p:spPr>
          <p:txBody>
            <a:bodyPr wrap="square" lIns="0" tIns="0" rIns="0" bIns="0" rtlCol="0"/>
            <a:lstStyle/>
            <a:p>
              <a:endParaRPr/>
            </a:p>
          </p:txBody>
        </p:sp>
        <p:sp>
          <p:nvSpPr>
            <p:cNvPr id="30" name="object 30"/>
            <p:cNvSpPr/>
            <p:nvPr/>
          </p:nvSpPr>
          <p:spPr>
            <a:xfrm>
              <a:off x="4813094" y="9410310"/>
              <a:ext cx="79505" cy="106660"/>
            </a:xfrm>
            <a:prstGeom prst="rect">
              <a:avLst/>
            </a:prstGeom>
            <a:blipFill>
              <a:blip r:embed="rId13" cstate="print"/>
              <a:stretch>
                <a:fillRect/>
              </a:stretch>
            </a:blipFill>
          </p:spPr>
          <p:txBody>
            <a:bodyPr wrap="square" lIns="0" tIns="0" rIns="0" bIns="0" rtlCol="0"/>
            <a:lstStyle/>
            <a:p>
              <a:endParaRPr/>
            </a:p>
          </p:txBody>
        </p:sp>
        <p:sp>
          <p:nvSpPr>
            <p:cNvPr id="31" name="object 31"/>
            <p:cNvSpPr/>
            <p:nvPr/>
          </p:nvSpPr>
          <p:spPr>
            <a:xfrm>
              <a:off x="4949155" y="9075060"/>
              <a:ext cx="1198880" cy="1212215"/>
            </a:xfrm>
            <a:custGeom>
              <a:avLst/>
              <a:gdLst/>
              <a:ahLst/>
              <a:cxnLst/>
              <a:rect l="l" t="t" r="r" b="b"/>
              <a:pathLst>
                <a:path w="1198880" h="1212215">
                  <a:moveTo>
                    <a:pt x="612578" y="1211938"/>
                  </a:moveTo>
                  <a:lnTo>
                    <a:pt x="0" y="1211938"/>
                  </a:lnTo>
                  <a:lnTo>
                    <a:pt x="0" y="691810"/>
                  </a:lnTo>
                  <a:lnTo>
                    <a:pt x="1198323" y="0"/>
                  </a:lnTo>
                  <a:lnTo>
                    <a:pt x="1198323" y="873779"/>
                  </a:lnTo>
                  <a:lnTo>
                    <a:pt x="612578" y="1211938"/>
                  </a:lnTo>
                  <a:close/>
                </a:path>
              </a:pathLst>
            </a:custGeom>
            <a:solidFill>
              <a:srgbClr val="F0ABC1"/>
            </a:solidFill>
          </p:spPr>
          <p:txBody>
            <a:bodyPr wrap="square" lIns="0" tIns="0" rIns="0" bIns="0" rtlCol="0"/>
            <a:lstStyle/>
            <a:p>
              <a:endParaRPr/>
            </a:p>
          </p:txBody>
        </p:sp>
        <p:sp>
          <p:nvSpPr>
            <p:cNvPr id="32" name="object 32"/>
            <p:cNvSpPr/>
            <p:nvPr/>
          </p:nvSpPr>
          <p:spPr>
            <a:xfrm>
              <a:off x="6269606" y="8580793"/>
              <a:ext cx="734060" cy="1298575"/>
            </a:xfrm>
            <a:custGeom>
              <a:avLst/>
              <a:gdLst/>
              <a:ahLst/>
              <a:cxnLst/>
              <a:rect l="l" t="t" r="r" b="b"/>
              <a:pathLst>
                <a:path w="734060" h="1298575">
                  <a:moveTo>
                    <a:pt x="0" y="787712"/>
                  </a:moveTo>
                  <a:lnTo>
                    <a:pt x="0" y="423774"/>
                  </a:lnTo>
                  <a:lnTo>
                    <a:pt x="733583" y="0"/>
                  </a:lnTo>
                  <a:lnTo>
                    <a:pt x="733583" y="363938"/>
                  </a:lnTo>
                  <a:lnTo>
                    <a:pt x="0" y="787712"/>
                  </a:lnTo>
                  <a:close/>
                </a:path>
                <a:path w="734060" h="1298575">
                  <a:moveTo>
                    <a:pt x="0" y="1298373"/>
                  </a:moveTo>
                  <a:lnTo>
                    <a:pt x="0" y="901648"/>
                  </a:lnTo>
                  <a:lnTo>
                    <a:pt x="733583" y="477873"/>
                  </a:lnTo>
                  <a:lnTo>
                    <a:pt x="733583" y="874598"/>
                  </a:lnTo>
                  <a:lnTo>
                    <a:pt x="0" y="1298373"/>
                  </a:lnTo>
                  <a:close/>
                </a:path>
              </a:pathLst>
            </a:custGeom>
            <a:solidFill>
              <a:srgbClr val="94DDDE"/>
            </a:solidFill>
          </p:spPr>
          <p:txBody>
            <a:bodyPr wrap="square" lIns="0" tIns="0" rIns="0" bIns="0" rtlCol="0"/>
            <a:lstStyle/>
            <a:p>
              <a:endParaRPr/>
            </a:p>
          </p:txBody>
        </p:sp>
        <p:sp>
          <p:nvSpPr>
            <p:cNvPr id="33" name="object 33"/>
            <p:cNvSpPr/>
            <p:nvPr/>
          </p:nvSpPr>
          <p:spPr>
            <a:xfrm>
              <a:off x="4940135" y="8565222"/>
              <a:ext cx="2072639" cy="1722120"/>
            </a:xfrm>
            <a:custGeom>
              <a:avLst/>
              <a:gdLst/>
              <a:ahLst/>
              <a:cxnLst/>
              <a:rect l="l" t="t" r="r" b="b"/>
              <a:pathLst>
                <a:path w="2072639" h="1722120">
                  <a:moveTo>
                    <a:pt x="1217168" y="493445"/>
                  </a:moveTo>
                  <a:lnTo>
                    <a:pt x="4914" y="1193457"/>
                  </a:lnTo>
                  <a:lnTo>
                    <a:pt x="0" y="1195920"/>
                  </a:lnTo>
                  <a:lnTo>
                    <a:pt x="0" y="1721777"/>
                  </a:lnTo>
                  <a:lnTo>
                    <a:pt x="18846" y="1721777"/>
                  </a:lnTo>
                  <a:lnTo>
                    <a:pt x="18846" y="1207389"/>
                  </a:lnTo>
                  <a:lnTo>
                    <a:pt x="1198321" y="526237"/>
                  </a:lnTo>
                  <a:lnTo>
                    <a:pt x="1198321" y="1377886"/>
                  </a:lnTo>
                  <a:lnTo>
                    <a:pt x="602830" y="1721777"/>
                  </a:lnTo>
                  <a:lnTo>
                    <a:pt x="640168" y="1721777"/>
                  </a:lnTo>
                  <a:lnTo>
                    <a:pt x="1212253" y="1391818"/>
                  </a:lnTo>
                  <a:lnTo>
                    <a:pt x="1217168" y="1388541"/>
                  </a:lnTo>
                  <a:lnTo>
                    <a:pt x="1217168" y="526237"/>
                  </a:lnTo>
                  <a:lnTo>
                    <a:pt x="1217168" y="493445"/>
                  </a:lnTo>
                  <a:close/>
                </a:path>
                <a:path w="2072639" h="1722120">
                  <a:moveTo>
                    <a:pt x="1435201" y="1703298"/>
                  </a:moveTo>
                  <a:lnTo>
                    <a:pt x="1403197" y="1721777"/>
                  </a:lnTo>
                  <a:lnTo>
                    <a:pt x="1435201" y="1721777"/>
                  </a:lnTo>
                  <a:lnTo>
                    <a:pt x="1435201" y="1703298"/>
                  </a:lnTo>
                  <a:close/>
                </a:path>
                <a:path w="2072639" h="1722120">
                  <a:moveTo>
                    <a:pt x="1435201" y="1573784"/>
                  </a:moveTo>
                  <a:lnTo>
                    <a:pt x="1178979" y="1721777"/>
                  </a:lnTo>
                  <a:lnTo>
                    <a:pt x="1265542" y="1721777"/>
                  </a:lnTo>
                  <a:lnTo>
                    <a:pt x="1435201" y="1623783"/>
                  </a:lnTo>
                  <a:lnTo>
                    <a:pt x="1435201" y="1573784"/>
                  </a:lnTo>
                  <a:close/>
                </a:path>
                <a:path w="2072639" h="1722120">
                  <a:moveTo>
                    <a:pt x="1435201" y="1444282"/>
                  </a:moveTo>
                  <a:lnTo>
                    <a:pt x="954290" y="1721777"/>
                  </a:lnTo>
                  <a:lnTo>
                    <a:pt x="1041336" y="1721777"/>
                  </a:lnTo>
                  <a:lnTo>
                    <a:pt x="1435201" y="1494282"/>
                  </a:lnTo>
                  <a:lnTo>
                    <a:pt x="1435201" y="1444282"/>
                  </a:lnTo>
                  <a:close/>
                </a:path>
                <a:path w="2072639" h="1722120">
                  <a:moveTo>
                    <a:pt x="2072068" y="477875"/>
                  </a:moveTo>
                  <a:lnTo>
                    <a:pt x="2053209" y="488759"/>
                  </a:lnTo>
                  <a:lnTo>
                    <a:pt x="2053209" y="509841"/>
                  </a:lnTo>
                  <a:lnTo>
                    <a:pt x="2053209" y="884440"/>
                  </a:lnTo>
                  <a:lnTo>
                    <a:pt x="1338478" y="1296733"/>
                  </a:lnTo>
                  <a:lnTo>
                    <a:pt x="1338478" y="922147"/>
                  </a:lnTo>
                  <a:lnTo>
                    <a:pt x="2053209" y="509841"/>
                  </a:lnTo>
                  <a:lnTo>
                    <a:pt x="2053209" y="488759"/>
                  </a:lnTo>
                  <a:lnTo>
                    <a:pt x="1324546" y="909027"/>
                  </a:lnTo>
                  <a:lnTo>
                    <a:pt x="1319631" y="911491"/>
                  </a:lnTo>
                  <a:lnTo>
                    <a:pt x="1319631" y="1329524"/>
                  </a:lnTo>
                  <a:lnTo>
                    <a:pt x="1376476" y="1296733"/>
                  </a:lnTo>
                  <a:lnTo>
                    <a:pt x="2067140" y="898372"/>
                  </a:lnTo>
                  <a:lnTo>
                    <a:pt x="2072068" y="895908"/>
                  </a:lnTo>
                  <a:lnTo>
                    <a:pt x="2072068" y="509841"/>
                  </a:lnTo>
                  <a:lnTo>
                    <a:pt x="2072068" y="477875"/>
                  </a:lnTo>
                  <a:close/>
                </a:path>
                <a:path w="2072639" h="1722120">
                  <a:moveTo>
                    <a:pt x="2072068" y="0"/>
                  </a:moveTo>
                  <a:lnTo>
                    <a:pt x="2053209" y="10883"/>
                  </a:lnTo>
                  <a:lnTo>
                    <a:pt x="2053209" y="32791"/>
                  </a:lnTo>
                  <a:lnTo>
                    <a:pt x="2053209" y="374599"/>
                  </a:lnTo>
                  <a:lnTo>
                    <a:pt x="1338478" y="786892"/>
                  </a:lnTo>
                  <a:lnTo>
                    <a:pt x="1338478" y="445084"/>
                  </a:lnTo>
                  <a:lnTo>
                    <a:pt x="2053209" y="32791"/>
                  </a:lnTo>
                  <a:lnTo>
                    <a:pt x="2053209" y="10883"/>
                  </a:lnTo>
                  <a:lnTo>
                    <a:pt x="1324546" y="431152"/>
                  </a:lnTo>
                  <a:lnTo>
                    <a:pt x="1319631" y="433616"/>
                  </a:lnTo>
                  <a:lnTo>
                    <a:pt x="1319631" y="818857"/>
                  </a:lnTo>
                  <a:lnTo>
                    <a:pt x="1375054" y="786892"/>
                  </a:lnTo>
                  <a:lnTo>
                    <a:pt x="2067140" y="387718"/>
                  </a:lnTo>
                  <a:lnTo>
                    <a:pt x="2072068" y="385254"/>
                  </a:lnTo>
                  <a:lnTo>
                    <a:pt x="2072068" y="32791"/>
                  </a:lnTo>
                  <a:lnTo>
                    <a:pt x="2072068" y="0"/>
                  </a:lnTo>
                  <a:close/>
                </a:path>
              </a:pathLst>
            </a:custGeom>
            <a:solidFill>
              <a:srgbClr val="2A4A81"/>
            </a:solidFill>
          </p:spPr>
          <p:txBody>
            <a:bodyPr wrap="square" lIns="0" tIns="0" rIns="0" bIns="0" rtlCol="0"/>
            <a:lstStyle/>
            <a:p>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8" name="Picture 7">
            <a:extLst>
              <a:ext uri="{FF2B5EF4-FFF2-40B4-BE49-F238E27FC236}">
                <a16:creationId xmlns:a16="http://schemas.microsoft.com/office/drawing/2014/main" id="{A1C898AC-4983-6247-C496-6BA74422B9E0}"/>
              </a:ext>
            </a:extLst>
          </p:cNvPr>
          <p:cNvPicPr>
            <a:picLocks noChangeAspect="1"/>
          </p:cNvPicPr>
          <p:nvPr/>
        </p:nvPicPr>
        <p:blipFill>
          <a:blip r:embed="rId2"/>
          <a:stretch>
            <a:fillRect/>
          </a:stretch>
        </p:blipFill>
        <p:spPr>
          <a:xfrm>
            <a:off x="381000" y="7810500"/>
            <a:ext cx="17526000" cy="1505375"/>
          </a:xfrm>
          <a:prstGeom prst="rect">
            <a:avLst/>
          </a:prstGeom>
        </p:spPr>
      </p:pic>
      <p:sp>
        <p:nvSpPr>
          <p:cNvPr id="10" name="object 3">
            <a:extLst>
              <a:ext uri="{FF2B5EF4-FFF2-40B4-BE49-F238E27FC236}">
                <a16:creationId xmlns:a16="http://schemas.microsoft.com/office/drawing/2014/main" id="{94A34B8B-C57E-0630-C8D9-8F26D696892E}"/>
              </a:ext>
            </a:extLst>
          </p:cNvPr>
          <p:cNvSpPr txBox="1">
            <a:spLocks noGrp="1"/>
          </p:cNvSpPr>
          <p:nvPr>
            <p:ph type="title"/>
          </p:nvPr>
        </p:nvSpPr>
        <p:spPr>
          <a:xfrm>
            <a:off x="381000" y="554801"/>
            <a:ext cx="17526000" cy="1489510"/>
          </a:xfrm>
          <a:prstGeom prst="rect">
            <a:avLst/>
          </a:prstGeom>
        </p:spPr>
        <p:txBody>
          <a:bodyPr vert="horz" wrap="square" lIns="0" tIns="12065" rIns="0" bIns="0" rtlCol="0">
            <a:spAutoFit/>
          </a:bodyPr>
          <a:lstStyle/>
          <a:p>
            <a:pPr marL="12700" algn="ctr">
              <a:lnSpc>
                <a:spcPct val="100000"/>
              </a:lnSpc>
              <a:spcBef>
                <a:spcPts val="95"/>
              </a:spcBef>
            </a:pPr>
            <a:r>
              <a:rPr lang="en-US" sz="4800" b="1" spc="-10" dirty="0">
                <a:solidFill>
                  <a:srgbClr val="F6B4A6"/>
                </a:solidFill>
                <a:latin typeface="+mn-lt"/>
                <a:cs typeface="TeXGyreTermes"/>
              </a:rPr>
              <a:t>…But such a table design leads to data redundancy and inefficiency as lots of data is getting repeated as seen from the Excel sample</a:t>
            </a:r>
            <a:endParaRPr lang="en-US" sz="4800" dirty="0">
              <a:latin typeface="+mn-lt"/>
              <a:cs typeface="TeXGyreTermes"/>
            </a:endParaRPr>
          </a:p>
        </p:txBody>
      </p:sp>
      <p:sp>
        <p:nvSpPr>
          <p:cNvPr id="12" name="TextBox 11">
            <a:extLst>
              <a:ext uri="{FF2B5EF4-FFF2-40B4-BE49-F238E27FC236}">
                <a16:creationId xmlns:a16="http://schemas.microsoft.com/office/drawing/2014/main" id="{A44806DF-3DEC-7AD9-E8F3-70082A6E561B}"/>
              </a:ext>
            </a:extLst>
          </p:cNvPr>
          <p:cNvSpPr txBox="1"/>
          <p:nvPr/>
        </p:nvSpPr>
        <p:spPr>
          <a:xfrm>
            <a:off x="747382" y="2509483"/>
            <a:ext cx="8229600" cy="45858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dirty="0">
                <a:solidFill>
                  <a:prstClr val="white">
                    <a:lumMod val="95000"/>
                  </a:prstClr>
                </a:solidFill>
                <a:latin typeface="Calibri"/>
              </a:rPr>
              <a:t>What we need in our DB for the Orders table: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Row ID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Order ID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Item category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Item size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Customer first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Customer last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Delivery address 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Delivery address 2</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white">
                    <a:lumMod val="95000"/>
                  </a:prstClr>
                </a:solidFill>
                <a:effectLst/>
                <a:uLnTx/>
                <a:uFillTx/>
                <a:latin typeface="Calibri"/>
                <a:ea typeface="+mn-ea"/>
                <a:cs typeface="+mn-cs"/>
              </a:rPr>
              <a:t>Delivery city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Delivery zip code</a:t>
            </a:r>
            <a:endParaRPr kumimoji="0" lang="en-US" sz="360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16" name="Bent Arrow 15">
            <a:extLst>
              <a:ext uri="{FF2B5EF4-FFF2-40B4-BE49-F238E27FC236}">
                <a16:creationId xmlns:a16="http://schemas.microsoft.com/office/drawing/2014/main" id="{46BBCF1F-68DD-7AD7-5CA6-A10EB44B622D}"/>
              </a:ext>
            </a:extLst>
          </p:cNvPr>
          <p:cNvSpPr/>
          <p:nvPr/>
        </p:nvSpPr>
        <p:spPr>
          <a:xfrm rot="5400000">
            <a:off x="4320844" y="3965678"/>
            <a:ext cx="1505375" cy="838200"/>
          </a:xfrm>
          <a:prstGeom prst="bentArrow">
            <a:avLst>
              <a:gd name="adj1" fmla="val 25000"/>
              <a:gd name="adj2" fmla="val 22628"/>
              <a:gd name="adj3" fmla="val 25000"/>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19" name="Bent Arrow 18">
            <a:extLst>
              <a:ext uri="{FF2B5EF4-FFF2-40B4-BE49-F238E27FC236}">
                <a16:creationId xmlns:a16="http://schemas.microsoft.com/office/drawing/2014/main" id="{08CA22AA-0ED3-68FA-3B8D-2A3630B6A9A5}"/>
              </a:ext>
            </a:extLst>
          </p:cNvPr>
          <p:cNvSpPr/>
          <p:nvPr/>
        </p:nvSpPr>
        <p:spPr>
          <a:xfrm>
            <a:off x="10668001" y="4295871"/>
            <a:ext cx="838202" cy="1695258"/>
          </a:xfrm>
          <a:prstGeom prst="bentArrow">
            <a:avLst>
              <a:gd name="adj1" fmla="val 25000"/>
              <a:gd name="adj2" fmla="val 22628"/>
              <a:gd name="adj3" fmla="val 25000"/>
              <a:gd name="adj4" fmla="val 4375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solidFill>
                <a:schemeClr val="tx1"/>
              </a:solidFill>
            </a:endParaRPr>
          </a:p>
        </p:txBody>
      </p:sp>
      <p:sp>
        <p:nvSpPr>
          <p:cNvPr id="20" name="TextBox 19">
            <a:extLst>
              <a:ext uri="{FF2B5EF4-FFF2-40B4-BE49-F238E27FC236}">
                <a16:creationId xmlns:a16="http://schemas.microsoft.com/office/drawing/2014/main" id="{46E47BF2-C2EE-32FE-6329-F0C892F51E91}"/>
              </a:ext>
            </a:extLst>
          </p:cNvPr>
          <p:cNvSpPr txBox="1"/>
          <p:nvPr/>
        </p:nvSpPr>
        <p:spPr>
          <a:xfrm>
            <a:off x="12835315" y="3278924"/>
            <a:ext cx="4123573"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white">
                    <a:lumMod val="95000"/>
                  </a:prstClr>
                </a:solidFill>
                <a:effectLst/>
                <a:uLnTx/>
                <a:uFillTx/>
                <a:latin typeface="Calibri"/>
                <a:ea typeface="+mn-ea"/>
                <a:cs typeface="+mn-cs"/>
              </a:rPr>
              <a:t>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3200" b="1" dirty="0">
              <a:solidFill>
                <a:prstClr val="white">
                  <a:lumMod val="95000"/>
                </a:prstClr>
              </a:solidFill>
              <a:latin typeface="Calibri"/>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i="0" u="none" strike="noStrike" kern="1200" cap="none" spc="0" normalizeH="0" baseline="0" noProof="0" dirty="0">
                <a:ln>
                  <a:noFill/>
                </a:ln>
                <a:solidFill>
                  <a:prstClr val="white">
                    <a:lumMod val="95000"/>
                  </a:prstClr>
                </a:solidFill>
                <a:effectLst/>
                <a:uLnTx/>
                <a:uFillTx/>
                <a:latin typeface="Calibri"/>
                <a:ea typeface="+mn-ea"/>
                <a:cs typeface="+mn-cs"/>
              </a:rPr>
              <a:t>Normalization: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320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Reduces redundancy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i="0" u="none" strike="noStrike" kern="1200" cap="none" spc="0" normalizeH="0" baseline="0" noProof="0" dirty="0">
                <a:ln>
                  <a:noFill/>
                </a:ln>
                <a:solidFill>
                  <a:prstClr val="white">
                    <a:lumMod val="95000"/>
                  </a:prstClr>
                </a:solidFill>
                <a:effectLst/>
                <a:uLnTx/>
                <a:uFillTx/>
                <a:latin typeface="Calibri"/>
                <a:ea typeface="+mn-ea"/>
                <a:cs typeface="+mn-cs"/>
              </a:rPr>
              <a:t>Improves efficiency</a:t>
            </a:r>
            <a:endParaRPr kumimoji="0" lang="en-US" sz="400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21" name="TextBox 20">
            <a:extLst>
              <a:ext uri="{FF2B5EF4-FFF2-40B4-BE49-F238E27FC236}">
                <a16:creationId xmlns:a16="http://schemas.microsoft.com/office/drawing/2014/main" id="{E28E86F3-9AFE-C5F2-EF41-ADFA333560ED}"/>
              </a:ext>
            </a:extLst>
          </p:cNvPr>
          <p:cNvSpPr txBox="1"/>
          <p:nvPr/>
        </p:nvSpPr>
        <p:spPr>
          <a:xfrm>
            <a:off x="4169756" y="5602637"/>
            <a:ext cx="381000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400" b="1" dirty="0">
                <a:solidFill>
                  <a:prstClr val="white">
                    <a:lumMod val="95000"/>
                  </a:prstClr>
                </a:solidFill>
                <a:latin typeface="Calibri"/>
              </a:rPr>
              <a:t>However, this leads to:</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000" dirty="0">
                <a:solidFill>
                  <a:prstClr val="white">
                    <a:lumMod val="95000"/>
                  </a:prstClr>
                </a:solidFill>
                <a:latin typeface="Calibri"/>
              </a:rPr>
              <a:t>Redundancy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i="0" u="none" strike="noStrike" kern="1200" cap="none" spc="0" normalizeH="0" baseline="0" noProof="0" dirty="0">
                <a:ln>
                  <a:noFill/>
                </a:ln>
                <a:solidFill>
                  <a:prstClr val="white">
                    <a:lumMod val="95000"/>
                  </a:prstClr>
                </a:solidFill>
                <a:effectLst/>
                <a:uLnTx/>
                <a:uFillTx/>
                <a:latin typeface="Calibri"/>
                <a:ea typeface="+mn-ea"/>
                <a:cs typeface="+mn-cs"/>
              </a:rPr>
              <a:t>Inefficiency</a:t>
            </a:r>
            <a:endParaRPr kumimoji="0" lang="en-US" sz="360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5" name="Down Arrow 4">
            <a:extLst>
              <a:ext uri="{FF2B5EF4-FFF2-40B4-BE49-F238E27FC236}">
                <a16:creationId xmlns:a16="http://schemas.microsoft.com/office/drawing/2014/main" id="{93143476-E2F9-3E92-D5AF-EB1C5D89F2E8}"/>
              </a:ext>
            </a:extLst>
          </p:cNvPr>
          <p:cNvSpPr/>
          <p:nvPr/>
        </p:nvSpPr>
        <p:spPr>
          <a:xfrm>
            <a:off x="5073532" y="6839375"/>
            <a:ext cx="326045" cy="68580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1309437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3">
            <a:extLst>
              <a:ext uri="{FF2B5EF4-FFF2-40B4-BE49-F238E27FC236}">
                <a16:creationId xmlns:a16="http://schemas.microsoft.com/office/drawing/2014/main" id="{14D74AA6-3424-D79B-6164-B69665985DAA}"/>
              </a:ext>
            </a:extLst>
          </p:cNvPr>
          <p:cNvSpPr txBox="1">
            <a:spLocks/>
          </p:cNvSpPr>
          <p:nvPr/>
        </p:nvSpPr>
        <p:spPr>
          <a:xfrm>
            <a:off x="3783842" y="554801"/>
            <a:ext cx="10720316" cy="958596"/>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US" sz="6150" b="1" kern="0" spc="-10" dirty="0">
                <a:solidFill>
                  <a:srgbClr val="F6B4A6"/>
                </a:solidFill>
                <a:latin typeface="+mn-lt"/>
                <a:cs typeface="TeXGyreTermes"/>
              </a:rPr>
              <a:t>Normalization of Orders data</a:t>
            </a:r>
            <a:endParaRPr lang="en-US" sz="6150" kern="0" dirty="0">
              <a:latin typeface="+mn-lt"/>
              <a:cs typeface="TeXGyreTermes"/>
            </a:endParaRPr>
          </a:p>
        </p:txBody>
      </p:sp>
      <p:pic>
        <p:nvPicPr>
          <p:cNvPr id="4" name="Picture 3" descr="Graphical user interface, text, application, chat or text message&#10;&#10;Description automatically generated">
            <a:extLst>
              <a:ext uri="{FF2B5EF4-FFF2-40B4-BE49-F238E27FC236}">
                <a16:creationId xmlns:a16="http://schemas.microsoft.com/office/drawing/2014/main" id="{6EE5F520-EB3A-200D-0BB7-A7D0F3BE91D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5200" y="2068198"/>
            <a:ext cx="11277600" cy="7288695"/>
          </a:xfrm>
          <a:prstGeom prst="rect">
            <a:avLst/>
          </a:prstGeom>
        </p:spPr>
      </p:pic>
    </p:spTree>
    <p:extLst>
      <p:ext uri="{BB962C8B-B14F-4D97-AF65-F5344CB8AC3E}">
        <p14:creationId xmlns:p14="http://schemas.microsoft.com/office/powerpoint/2010/main" val="17073176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85884" y="554801"/>
            <a:ext cx="10720316" cy="958596"/>
          </a:xfrm>
          <a:prstGeom prst="rect">
            <a:avLst/>
          </a:prstGeom>
        </p:spPr>
        <p:txBody>
          <a:bodyPr vert="horz" wrap="square" lIns="0" tIns="12065" rIns="0" bIns="0" rtlCol="0">
            <a:spAutoFit/>
          </a:bodyPr>
          <a:lstStyle/>
          <a:p>
            <a:pPr marL="12700">
              <a:lnSpc>
                <a:spcPct val="100000"/>
              </a:lnSpc>
              <a:spcBef>
                <a:spcPts val="95"/>
              </a:spcBef>
            </a:pPr>
            <a:r>
              <a:rPr lang="en-US" sz="6150" b="1" spc="-10" dirty="0">
                <a:solidFill>
                  <a:srgbClr val="F6B4A6"/>
                </a:solidFill>
                <a:latin typeface="+mn-lt"/>
                <a:cs typeface="TeXGyreTermes"/>
              </a:rPr>
              <a:t>Project &amp; Data Brief - Continued</a:t>
            </a:r>
            <a:endParaRPr lang="en-US"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1823151"/>
            <a:ext cx="13387316" cy="1077218"/>
          </a:xfrm>
          <a:prstGeom prst="rect">
            <a:avLst/>
          </a:prstGeom>
          <a:noFill/>
        </p:spPr>
        <p:txBody>
          <a:bodyPr wrap="square" rtlCol="0">
            <a:spAutoFit/>
          </a:bodyPr>
          <a:lstStyle>
            <a:defPPr>
              <a:defRPr lang="en-DK"/>
            </a:defPPr>
            <a:lvl1pPr>
              <a:defRPr sz="32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client</a:t>
            </a:r>
            <a:r>
              <a:rPr kumimoji="0" lang="en-US" sz="3200" b="1" i="0" u="none" strike="noStrike" kern="1200" cap="none" spc="0" normalizeH="0" baseline="0" noProof="0" dirty="0">
                <a:ln>
                  <a:noFill/>
                </a:ln>
                <a:solidFill>
                  <a:prstClr val="white">
                    <a:lumMod val="95000"/>
                  </a:prstClr>
                </a:solidFill>
                <a:effectLst/>
                <a:uLnTx/>
                <a:uFillTx/>
                <a:latin typeface="Calibri"/>
                <a:ea typeface="+mn-ea"/>
                <a:cs typeface="+mn-cs"/>
              </a:rPr>
              <a:t> </a:t>
            </a: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has different requirements for the data regarding the 3 main focus areas:</a:t>
            </a:r>
          </a:p>
        </p:txBody>
      </p:sp>
      <p:sp>
        <p:nvSpPr>
          <p:cNvPr id="5" name="TextBox 4">
            <a:extLst>
              <a:ext uri="{FF2B5EF4-FFF2-40B4-BE49-F238E27FC236}">
                <a16:creationId xmlns:a16="http://schemas.microsoft.com/office/drawing/2014/main" id="{2890AFCA-8456-2EF4-65BE-8468A035AEBC}"/>
              </a:ext>
            </a:extLst>
          </p:cNvPr>
          <p:cNvSpPr txBox="1"/>
          <p:nvPr/>
        </p:nvSpPr>
        <p:spPr>
          <a:xfrm>
            <a:off x="785884" y="3210123"/>
            <a:ext cx="4123573"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Orders data requirement:</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Customer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Delivery address </a:t>
            </a:r>
            <a:endParaRPr kumimoji="0" lang="en-US" sz="4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DAD5DDFE-EE9A-CCBB-B411-C0D3C049634E}"/>
              </a:ext>
            </a:extLst>
          </p:cNvPr>
          <p:cNvSpPr txBox="1"/>
          <p:nvPr/>
        </p:nvSpPr>
        <p:spPr>
          <a:xfrm>
            <a:off x="5104035" y="3198075"/>
            <a:ext cx="9095194"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Stock control requirements:</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be able to know when it is time to order new stock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To do this we’re going to need more information about: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What ingredients go into each pizza</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Their quantity based on the pizza size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existing stock level</a:t>
            </a:r>
          </a:p>
        </p:txBody>
      </p:sp>
      <p:sp>
        <p:nvSpPr>
          <p:cNvPr id="8" name="TextBox 7">
            <a:extLst>
              <a:ext uri="{FF2B5EF4-FFF2-40B4-BE49-F238E27FC236}">
                <a16:creationId xmlns:a16="http://schemas.microsoft.com/office/drawing/2014/main" id="{6B73B9E8-9DC1-BE79-A55C-84213BF51463}"/>
              </a:ext>
            </a:extLst>
          </p:cNvPr>
          <p:cNvSpPr txBox="1"/>
          <p:nvPr/>
        </p:nvSpPr>
        <p:spPr>
          <a:xfrm>
            <a:off x="807612" y="7219955"/>
            <a:ext cx="12603587"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Staff data:</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know which staff members are working when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Based on the staff salary information how much each pizza costs (ingredients + chefs + delivery)</a:t>
            </a:r>
            <a:endParaRPr kumimoji="0" lang="en-US" sz="4800" b="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80D65DB6-A4AA-1B36-0CF9-09A1109E2F12}"/>
              </a:ext>
            </a:extLst>
          </p:cNvPr>
          <p:cNvSpPr/>
          <p:nvPr/>
        </p:nvSpPr>
        <p:spPr>
          <a:xfrm>
            <a:off x="772236" y="3067046"/>
            <a:ext cx="3571164" cy="4013200"/>
          </a:xfrm>
          <a:prstGeom prst="rect">
            <a:avLst/>
          </a:prstGeom>
          <a:solidFill>
            <a:schemeClr val="tx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
        <p:nvSpPr>
          <p:cNvPr id="9" name="Rectangle 8">
            <a:extLst>
              <a:ext uri="{FF2B5EF4-FFF2-40B4-BE49-F238E27FC236}">
                <a16:creationId xmlns:a16="http://schemas.microsoft.com/office/drawing/2014/main" id="{F81784F4-A73C-895A-5505-09C50528B430}"/>
              </a:ext>
            </a:extLst>
          </p:cNvPr>
          <p:cNvSpPr/>
          <p:nvPr/>
        </p:nvSpPr>
        <p:spPr>
          <a:xfrm>
            <a:off x="779811" y="7305529"/>
            <a:ext cx="12097989" cy="2580374"/>
          </a:xfrm>
          <a:prstGeom prst="rect">
            <a:avLst/>
          </a:prstGeom>
          <a:solidFill>
            <a:schemeClr val="tx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537186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7CC70E1B-3732-A782-B65F-E6367F578137}"/>
              </a:ext>
            </a:extLst>
          </p:cNvPr>
          <p:cNvPicPr>
            <a:picLocks noChangeAspect="1"/>
          </p:cNvPicPr>
          <p:nvPr/>
        </p:nvPicPr>
        <p:blipFill rotWithShape="1">
          <a:blip r:embed="rId2"/>
          <a:srcRect b="36189"/>
          <a:stretch/>
        </p:blipFill>
        <p:spPr>
          <a:xfrm>
            <a:off x="413995" y="3452191"/>
            <a:ext cx="4225357" cy="4753527"/>
          </a:xfrm>
          <a:prstGeom prst="rect">
            <a:avLst/>
          </a:prstGeom>
        </p:spPr>
      </p:pic>
      <p:pic>
        <p:nvPicPr>
          <p:cNvPr id="13" name="Picture 12">
            <a:extLst>
              <a:ext uri="{FF2B5EF4-FFF2-40B4-BE49-F238E27FC236}">
                <a16:creationId xmlns:a16="http://schemas.microsoft.com/office/drawing/2014/main" id="{BA2DFB21-E0C6-B445-583C-1DEE705D8218}"/>
              </a:ext>
            </a:extLst>
          </p:cNvPr>
          <p:cNvPicPr>
            <a:picLocks noChangeAspect="1"/>
          </p:cNvPicPr>
          <p:nvPr/>
        </p:nvPicPr>
        <p:blipFill>
          <a:blip r:embed="rId3"/>
          <a:stretch>
            <a:fillRect/>
          </a:stretch>
        </p:blipFill>
        <p:spPr>
          <a:xfrm>
            <a:off x="5410200" y="3467100"/>
            <a:ext cx="4751860" cy="5231845"/>
          </a:xfrm>
          <a:prstGeom prst="rect">
            <a:avLst/>
          </a:prstGeom>
        </p:spPr>
      </p:pic>
      <p:pic>
        <p:nvPicPr>
          <p:cNvPr id="15" name="Picture 14">
            <a:extLst>
              <a:ext uri="{FF2B5EF4-FFF2-40B4-BE49-F238E27FC236}">
                <a16:creationId xmlns:a16="http://schemas.microsoft.com/office/drawing/2014/main" id="{AFEDFB7B-4B7D-B4D6-B5EA-65D8F88DA98C}"/>
              </a:ext>
            </a:extLst>
          </p:cNvPr>
          <p:cNvPicPr>
            <a:picLocks noChangeAspect="1"/>
          </p:cNvPicPr>
          <p:nvPr/>
        </p:nvPicPr>
        <p:blipFill rotWithShape="1">
          <a:blip r:embed="rId4"/>
          <a:srcRect b="27968"/>
          <a:stretch/>
        </p:blipFill>
        <p:spPr>
          <a:xfrm>
            <a:off x="10932908" y="3452191"/>
            <a:ext cx="6829461" cy="4597123"/>
          </a:xfrm>
          <a:prstGeom prst="rect">
            <a:avLst/>
          </a:prstGeom>
        </p:spPr>
      </p:pic>
      <p:sp>
        <p:nvSpPr>
          <p:cNvPr id="16" name="object 3">
            <a:extLst>
              <a:ext uri="{FF2B5EF4-FFF2-40B4-BE49-F238E27FC236}">
                <a16:creationId xmlns:a16="http://schemas.microsoft.com/office/drawing/2014/main" id="{31BB24F3-F50E-2747-957F-02328136DFF5}"/>
              </a:ext>
            </a:extLst>
          </p:cNvPr>
          <p:cNvSpPr txBox="1">
            <a:spLocks/>
          </p:cNvSpPr>
          <p:nvPr/>
        </p:nvSpPr>
        <p:spPr>
          <a:xfrm>
            <a:off x="1371600" y="554801"/>
            <a:ext cx="15544800" cy="1905009"/>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US" sz="6150" b="1" kern="0" spc="-10" dirty="0">
                <a:solidFill>
                  <a:srgbClr val="F6B4A6"/>
                </a:solidFill>
                <a:latin typeface="+mn-lt"/>
                <a:cs typeface="TeXGyreTermes"/>
              </a:rPr>
              <a:t>The client has provided following information regarding the items’ recipes and ingredients </a:t>
            </a:r>
            <a:endParaRPr lang="en-US" sz="6150" kern="0" dirty="0">
              <a:latin typeface="+mn-lt"/>
              <a:cs typeface="TeXGyreTermes"/>
            </a:endParaRPr>
          </a:p>
        </p:txBody>
      </p:sp>
      <p:cxnSp>
        <p:nvCxnSpPr>
          <p:cNvPr id="25" name="Straight Arrow Connector 24">
            <a:extLst>
              <a:ext uri="{FF2B5EF4-FFF2-40B4-BE49-F238E27FC236}">
                <a16:creationId xmlns:a16="http://schemas.microsoft.com/office/drawing/2014/main" id="{C10557E9-BE5B-7563-B953-E1E93B3DF435}"/>
              </a:ext>
            </a:extLst>
          </p:cNvPr>
          <p:cNvCxnSpPr>
            <a:cxnSpLocks/>
          </p:cNvCxnSpPr>
          <p:nvPr/>
        </p:nvCxnSpPr>
        <p:spPr>
          <a:xfrm flipH="1">
            <a:off x="2317474" y="2705100"/>
            <a:ext cx="6216926" cy="879896"/>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8C74C62-3136-D3DC-7F4F-1D172F665C01}"/>
              </a:ext>
            </a:extLst>
          </p:cNvPr>
          <p:cNvCxnSpPr>
            <a:cxnSpLocks/>
          </p:cNvCxnSpPr>
          <p:nvPr/>
        </p:nvCxnSpPr>
        <p:spPr>
          <a:xfrm>
            <a:off x="8534400" y="2705100"/>
            <a:ext cx="3940361" cy="879896"/>
          </a:xfrm>
          <a:prstGeom prst="straightConnector1">
            <a:avLst/>
          </a:prstGeom>
          <a:ln w="38100">
            <a:solidFill>
              <a:schemeClr val="accent6">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4841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3">
            <a:extLst>
              <a:ext uri="{FF2B5EF4-FFF2-40B4-BE49-F238E27FC236}">
                <a16:creationId xmlns:a16="http://schemas.microsoft.com/office/drawing/2014/main" id="{14D74AA6-3424-D79B-6164-B69665985DAA}"/>
              </a:ext>
            </a:extLst>
          </p:cNvPr>
          <p:cNvSpPr txBox="1">
            <a:spLocks/>
          </p:cNvSpPr>
          <p:nvPr/>
        </p:nvSpPr>
        <p:spPr>
          <a:xfrm>
            <a:off x="3783842" y="554801"/>
            <a:ext cx="10720316" cy="958596"/>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US" sz="6150" b="1" kern="0" spc="-10" dirty="0">
                <a:solidFill>
                  <a:srgbClr val="F6B4A6"/>
                </a:solidFill>
                <a:latin typeface="+mn-lt"/>
                <a:cs typeface="TeXGyreTermes"/>
              </a:rPr>
              <a:t>Normalization of Stock data</a:t>
            </a:r>
            <a:endParaRPr lang="en-US" sz="6150" kern="0" dirty="0">
              <a:latin typeface="+mn-lt"/>
              <a:cs typeface="TeXGyreTermes"/>
            </a:endParaRPr>
          </a:p>
        </p:txBody>
      </p:sp>
      <p:pic>
        <p:nvPicPr>
          <p:cNvPr id="6" name="Picture 5" descr="Graphical user interface, text, chat or text message&#10;&#10;Description automatically generated">
            <a:extLst>
              <a:ext uri="{FF2B5EF4-FFF2-40B4-BE49-F238E27FC236}">
                <a16:creationId xmlns:a16="http://schemas.microsoft.com/office/drawing/2014/main" id="{9831AD27-3A56-D731-3A4E-D8706ADA9F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8900" y="2068198"/>
            <a:ext cx="13030200" cy="7330903"/>
          </a:xfrm>
          <a:prstGeom prst="rect">
            <a:avLst/>
          </a:prstGeom>
        </p:spPr>
      </p:pic>
      <p:sp>
        <p:nvSpPr>
          <p:cNvPr id="8" name="Rounded Rectangle 7">
            <a:extLst>
              <a:ext uri="{FF2B5EF4-FFF2-40B4-BE49-F238E27FC236}">
                <a16:creationId xmlns:a16="http://schemas.microsoft.com/office/drawing/2014/main" id="{EBA62465-2E97-5373-AB8E-AD897E9D9863}"/>
              </a:ext>
            </a:extLst>
          </p:cNvPr>
          <p:cNvSpPr/>
          <p:nvPr/>
        </p:nvSpPr>
        <p:spPr>
          <a:xfrm>
            <a:off x="10287000" y="4762500"/>
            <a:ext cx="2438400" cy="2286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ounded Rectangle 8">
            <a:extLst>
              <a:ext uri="{FF2B5EF4-FFF2-40B4-BE49-F238E27FC236}">
                <a16:creationId xmlns:a16="http://schemas.microsoft.com/office/drawing/2014/main" id="{3183DD25-9669-2B29-7911-45FF2D28605E}"/>
              </a:ext>
            </a:extLst>
          </p:cNvPr>
          <p:cNvSpPr/>
          <p:nvPr/>
        </p:nvSpPr>
        <p:spPr>
          <a:xfrm>
            <a:off x="7010400" y="6819900"/>
            <a:ext cx="2438400" cy="2286000"/>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ounded Rectangle 9">
            <a:extLst>
              <a:ext uri="{FF2B5EF4-FFF2-40B4-BE49-F238E27FC236}">
                <a16:creationId xmlns:a16="http://schemas.microsoft.com/office/drawing/2014/main" id="{B0C674BF-CC8B-9465-10FB-CB23EDF34BD1}"/>
              </a:ext>
            </a:extLst>
          </p:cNvPr>
          <p:cNvSpPr/>
          <p:nvPr/>
        </p:nvSpPr>
        <p:spPr>
          <a:xfrm>
            <a:off x="13334999" y="7200899"/>
            <a:ext cx="2093015" cy="1905001"/>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80141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85884" y="554801"/>
            <a:ext cx="10720316" cy="958596"/>
          </a:xfrm>
          <a:prstGeom prst="rect">
            <a:avLst/>
          </a:prstGeom>
        </p:spPr>
        <p:txBody>
          <a:bodyPr vert="horz" wrap="square" lIns="0" tIns="12065" rIns="0" bIns="0" rtlCol="0">
            <a:spAutoFit/>
          </a:bodyPr>
          <a:lstStyle/>
          <a:p>
            <a:pPr marL="12700">
              <a:lnSpc>
                <a:spcPct val="100000"/>
              </a:lnSpc>
              <a:spcBef>
                <a:spcPts val="95"/>
              </a:spcBef>
            </a:pPr>
            <a:r>
              <a:rPr lang="en-US" sz="6150" b="1" spc="-10" dirty="0">
                <a:solidFill>
                  <a:srgbClr val="F6B4A6"/>
                </a:solidFill>
                <a:latin typeface="+mn-lt"/>
                <a:cs typeface="TeXGyreTermes"/>
              </a:rPr>
              <a:t>Project &amp; Data Brief - Continued</a:t>
            </a:r>
            <a:endParaRPr lang="en-US"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1823151"/>
            <a:ext cx="13387316" cy="1077218"/>
          </a:xfrm>
          <a:prstGeom prst="rect">
            <a:avLst/>
          </a:prstGeom>
          <a:noFill/>
        </p:spPr>
        <p:txBody>
          <a:bodyPr wrap="square" rtlCol="0">
            <a:spAutoFit/>
          </a:bodyPr>
          <a:lstStyle>
            <a:defPPr>
              <a:defRPr lang="en-DK"/>
            </a:defPPr>
            <a:lvl1pPr>
              <a:defRPr sz="32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client</a:t>
            </a:r>
            <a:r>
              <a:rPr kumimoji="0" lang="en-US" sz="3200" b="1" i="0" u="none" strike="noStrike" kern="1200" cap="none" spc="0" normalizeH="0" baseline="0" noProof="0" dirty="0">
                <a:ln>
                  <a:noFill/>
                </a:ln>
                <a:solidFill>
                  <a:prstClr val="white">
                    <a:lumMod val="95000"/>
                  </a:prstClr>
                </a:solidFill>
                <a:effectLst/>
                <a:uLnTx/>
                <a:uFillTx/>
                <a:latin typeface="Calibri"/>
                <a:ea typeface="+mn-ea"/>
                <a:cs typeface="+mn-cs"/>
              </a:rPr>
              <a:t> </a:t>
            </a: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has different requirements for the data regarding the 3 main focus areas:</a:t>
            </a:r>
          </a:p>
        </p:txBody>
      </p:sp>
      <p:sp>
        <p:nvSpPr>
          <p:cNvPr id="5" name="TextBox 4">
            <a:extLst>
              <a:ext uri="{FF2B5EF4-FFF2-40B4-BE49-F238E27FC236}">
                <a16:creationId xmlns:a16="http://schemas.microsoft.com/office/drawing/2014/main" id="{2890AFCA-8456-2EF4-65BE-8468A035AEBC}"/>
              </a:ext>
            </a:extLst>
          </p:cNvPr>
          <p:cNvSpPr txBox="1"/>
          <p:nvPr/>
        </p:nvSpPr>
        <p:spPr>
          <a:xfrm>
            <a:off x="785884" y="3210123"/>
            <a:ext cx="4123573"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Orders data requirement:</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Customer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Delivery address </a:t>
            </a:r>
            <a:endParaRPr kumimoji="0" lang="en-US" sz="4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DAD5DDFE-EE9A-CCBB-B411-C0D3C049634E}"/>
              </a:ext>
            </a:extLst>
          </p:cNvPr>
          <p:cNvSpPr txBox="1"/>
          <p:nvPr/>
        </p:nvSpPr>
        <p:spPr>
          <a:xfrm>
            <a:off x="5104035" y="3198075"/>
            <a:ext cx="9095194"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Stock control requirements:</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be able to know when it is time to order new stock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To do this we’re going to need more information about: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What ingredients go into each pizza</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Their quantity based on the pizza size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existing stock level</a:t>
            </a:r>
          </a:p>
        </p:txBody>
      </p:sp>
      <p:sp>
        <p:nvSpPr>
          <p:cNvPr id="8" name="TextBox 7">
            <a:extLst>
              <a:ext uri="{FF2B5EF4-FFF2-40B4-BE49-F238E27FC236}">
                <a16:creationId xmlns:a16="http://schemas.microsoft.com/office/drawing/2014/main" id="{6B73B9E8-9DC1-BE79-A55C-84213BF51463}"/>
              </a:ext>
            </a:extLst>
          </p:cNvPr>
          <p:cNvSpPr txBox="1"/>
          <p:nvPr/>
        </p:nvSpPr>
        <p:spPr>
          <a:xfrm>
            <a:off x="807612" y="7219955"/>
            <a:ext cx="12603587"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Staff data:</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know which staff members are working when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Based on the staff salary information how much each pizza costs (ingredients + chefs + delivery)</a:t>
            </a:r>
            <a:endParaRPr kumimoji="0" lang="en-US" sz="4800" b="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80D65DB6-A4AA-1B36-0CF9-09A1109E2F12}"/>
              </a:ext>
            </a:extLst>
          </p:cNvPr>
          <p:cNvSpPr/>
          <p:nvPr/>
        </p:nvSpPr>
        <p:spPr>
          <a:xfrm>
            <a:off x="772236" y="3067045"/>
            <a:ext cx="14086764" cy="4286013"/>
          </a:xfrm>
          <a:prstGeom prst="rect">
            <a:avLst/>
          </a:prstGeom>
          <a:solidFill>
            <a:schemeClr val="tx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3140507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6" name="object 3">
            <a:extLst>
              <a:ext uri="{FF2B5EF4-FFF2-40B4-BE49-F238E27FC236}">
                <a16:creationId xmlns:a16="http://schemas.microsoft.com/office/drawing/2014/main" id="{31BB24F3-F50E-2747-957F-02328136DFF5}"/>
              </a:ext>
            </a:extLst>
          </p:cNvPr>
          <p:cNvSpPr txBox="1">
            <a:spLocks/>
          </p:cNvSpPr>
          <p:nvPr/>
        </p:nvSpPr>
        <p:spPr>
          <a:xfrm>
            <a:off x="1371600" y="554801"/>
            <a:ext cx="15544800" cy="1905009"/>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6150" b="1" i="0" u="none" strike="noStrike" kern="0" cap="none" spc="-10" normalizeH="0" baseline="0" noProof="0" dirty="0">
                <a:ln>
                  <a:noFill/>
                </a:ln>
                <a:solidFill>
                  <a:srgbClr val="F6B4A6"/>
                </a:solidFill>
                <a:effectLst/>
                <a:uLnTx/>
                <a:uFillTx/>
                <a:latin typeface="Calibri"/>
                <a:ea typeface="+mj-ea"/>
                <a:cs typeface="TeXGyreTermes"/>
              </a:rPr>
              <a:t>The client has provided following information on staff working hours and salary</a:t>
            </a:r>
            <a:endParaRPr kumimoji="0" lang="en-US" sz="6150" b="0" i="0" u="none" strike="noStrike" kern="0" cap="none" spc="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D9CBE038-1CE9-A465-AB26-6DE63376C7D9}"/>
              </a:ext>
            </a:extLst>
          </p:cNvPr>
          <p:cNvPicPr>
            <a:picLocks noChangeAspect="1"/>
          </p:cNvPicPr>
          <p:nvPr/>
        </p:nvPicPr>
        <p:blipFill>
          <a:blip r:embed="rId2"/>
          <a:stretch>
            <a:fillRect/>
          </a:stretch>
        </p:blipFill>
        <p:spPr>
          <a:xfrm>
            <a:off x="531025" y="3543300"/>
            <a:ext cx="5546702" cy="4145161"/>
          </a:xfrm>
          <a:prstGeom prst="rect">
            <a:avLst/>
          </a:prstGeom>
        </p:spPr>
      </p:pic>
      <p:pic>
        <p:nvPicPr>
          <p:cNvPr id="4" name="Picture 3">
            <a:extLst>
              <a:ext uri="{FF2B5EF4-FFF2-40B4-BE49-F238E27FC236}">
                <a16:creationId xmlns:a16="http://schemas.microsoft.com/office/drawing/2014/main" id="{E0DE7E26-1B89-598C-51BE-6DF5F33E49F9}"/>
              </a:ext>
            </a:extLst>
          </p:cNvPr>
          <p:cNvPicPr>
            <a:picLocks noChangeAspect="1"/>
          </p:cNvPicPr>
          <p:nvPr/>
        </p:nvPicPr>
        <p:blipFill>
          <a:blip r:embed="rId3"/>
          <a:stretch>
            <a:fillRect/>
          </a:stretch>
        </p:blipFill>
        <p:spPr>
          <a:xfrm>
            <a:off x="6763157" y="3558210"/>
            <a:ext cx="5093118" cy="4145160"/>
          </a:xfrm>
          <a:prstGeom prst="rect">
            <a:avLst/>
          </a:prstGeom>
        </p:spPr>
      </p:pic>
      <p:pic>
        <p:nvPicPr>
          <p:cNvPr id="5" name="Picture 4">
            <a:extLst>
              <a:ext uri="{FF2B5EF4-FFF2-40B4-BE49-F238E27FC236}">
                <a16:creationId xmlns:a16="http://schemas.microsoft.com/office/drawing/2014/main" id="{719CC900-ED3F-F00A-4FB2-392D7BC416AE}"/>
              </a:ext>
            </a:extLst>
          </p:cNvPr>
          <p:cNvPicPr>
            <a:picLocks noChangeAspect="1"/>
          </p:cNvPicPr>
          <p:nvPr/>
        </p:nvPicPr>
        <p:blipFill>
          <a:blip r:embed="rId4"/>
          <a:stretch>
            <a:fillRect/>
          </a:stretch>
        </p:blipFill>
        <p:spPr>
          <a:xfrm>
            <a:off x="12541705" y="3558210"/>
            <a:ext cx="4371382" cy="5020375"/>
          </a:xfrm>
          <a:prstGeom prst="rect">
            <a:avLst/>
          </a:prstGeom>
        </p:spPr>
      </p:pic>
    </p:spTree>
    <p:extLst>
      <p:ext uri="{BB962C8B-B14F-4D97-AF65-F5344CB8AC3E}">
        <p14:creationId xmlns:p14="http://schemas.microsoft.com/office/powerpoint/2010/main" val="4116664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5" name="object 3">
            <a:extLst>
              <a:ext uri="{FF2B5EF4-FFF2-40B4-BE49-F238E27FC236}">
                <a16:creationId xmlns:a16="http://schemas.microsoft.com/office/drawing/2014/main" id="{14D74AA6-3424-D79B-6164-B69665985DAA}"/>
              </a:ext>
            </a:extLst>
          </p:cNvPr>
          <p:cNvSpPr txBox="1">
            <a:spLocks/>
          </p:cNvSpPr>
          <p:nvPr/>
        </p:nvSpPr>
        <p:spPr>
          <a:xfrm>
            <a:off x="3783842" y="554801"/>
            <a:ext cx="10720316" cy="958596"/>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kumimoji="0" lang="en-US" sz="6150" b="1" i="0" u="none" strike="noStrike" kern="0" cap="none" spc="-10" normalizeH="0" baseline="0" noProof="0" dirty="0">
                <a:ln>
                  <a:noFill/>
                </a:ln>
                <a:solidFill>
                  <a:srgbClr val="F6B4A6"/>
                </a:solidFill>
                <a:effectLst/>
                <a:uLnTx/>
                <a:uFillTx/>
                <a:latin typeface="Calibri"/>
                <a:ea typeface="+mj-ea"/>
                <a:cs typeface="TeXGyreTermes"/>
              </a:rPr>
              <a:t>Normalization of Staff data</a:t>
            </a:r>
            <a:endParaRPr kumimoji="0" lang="en-US" sz="6150" b="0" i="0" u="none" strike="noStrike" kern="0" cap="none" spc="0" normalizeH="0" baseline="0" noProof="0" dirty="0">
              <a:ln>
                <a:noFill/>
              </a:ln>
              <a:solidFill>
                <a:srgbClr val="2A4A81"/>
              </a:solidFill>
              <a:effectLst/>
              <a:uLnTx/>
              <a:uFillTx/>
              <a:latin typeface="Calibri"/>
              <a:ea typeface="+mj-ea"/>
              <a:cs typeface="TeXGyreTermes"/>
            </a:endParaRPr>
          </a:p>
        </p:txBody>
      </p:sp>
      <p:pic>
        <p:nvPicPr>
          <p:cNvPr id="11" name="Picture 10" descr="Diagram&#10;&#10;Description automatically generated">
            <a:extLst>
              <a:ext uri="{FF2B5EF4-FFF2-40B4-BE49-F238E27FC236}">
                <a16:creationId xmlns:a16="http://schemas.microsoft.com/office/drawing/2014/main" id="{C4BEEB78-2F4F-BB61-CD5F-19CF7406F5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6657" y="1745244"/>
            <a:ext cx="10774686" cy="8253589"/>
          </a:xfrm>
          <a:prstGeom prst="rect">
            <a:avLst/>
          </a:prstGeom>
        </p:spPr>
      </p:pic>
      <p:sp>
        <p:nvSpPr>
          <p:cNvPr id="10" name="Rounded Rectangle 9">
            <a:extLst>
              <a:ext uri="{FF2B5EF4-FFF2-40B4-BE49-F238E27FC236}">
                <a16:creationId xmlns:a16="http://schemas.microsoft.com/office/drawing/2014/main" id="{B0C674BF-CC8B-9465-10FB-CB23EDF34BD1}"/>
              </a:ext>
            </a:extLst>
          </p:cNvPr>
          <p:cNvSpPr/>
          <p:nvPr/>
        </p:nvSpPr>
        <p:spPr>
          <a:xfrm>
            <a:off x="4038600" y="7591804"/>
            <a:ext cx="2209800" cy="19712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Rounded Rectangle 11">
            <a:extLst>
              <a:ext uri="{FF2B5EF4-FFF2-40B4-BE49-F238E27FC236}">
                <a16:creationId xmlns:a16="http://schemas.microsoft.com/office/drawing/2014/main" id="{ACC8B4A7-7ED0-F1FA-2E2B-86629CCDCDBB}"/>
              </a:ext>
            </a:extLst>
          </p:cNvPr>
          <p:cNvSpPr/>
          <p:nvPr/>
        </p:nvSpPr>
        <p:spPr>
          <a:xfrm>
            <a:off x="7075171" y="7739368"/>
            <a:ext cx="2209800" cy="19712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Rounded Rectangle 12">
            <a:extLst>
              <a:ext uri="{FF2B5EF4-FFF2-40B4-BE49-F238E27FC236}">
                <a16:creationId xmlns:a16="http://schemas.microsoft.com/office/drawing/2014/main" id="{DFB9A3DF-E825-D07D-BD2A-D586FE810617}"/>
              </a:ext>
            </a:extLst>
          </p:cNvPr>
          <p:cNvSpPr/>
          <p:nvPr/>
        </p:nvSpPr>
        <p:spPr>
          <a:xfrm>
            <a:off x="10005057" y="7760903"/>
            <a:ext cx="2209800" cy="1971296"/>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15718342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0478017" y="1951231"/>
            <a:ext cx="6330950" cy="638175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0" name="object 10"/>
          <p:cNvSpPr txBox="1">
            <a:spLocks noGrp="1"/>
          </p:cNvSpPr>
          <p:nvPr>
            <p:ph type="title"/>
          </p:nvPr>
        </p:nvSpPr>
        <p:spPr>
          <a:xfrm>
            <a:off x="1603255" y="3670331"/>
            <a:ext cx="8931098" cy="2690480"/>
          </a:xfrm>
          <a:prstGeom prst="rect">
            <a:avLst/>
          </a:prstGeom>
        </p:spPr>
        <p:txBody>
          <a:bodyPr vert="horz" wrap="square" lIns="0" tIns="12700" rIns="0" bIns="0" rtlCol="0">
            <a:spAutoFit/>
          </a:bodyPr>
          <a:lstStyle/>
          <a:p>
            <a:pPr marL="12700" marR="5080" algn="l">
              <a:lnSpc>
                <a:spcPct val="100000"/>
              </a:lnSpc>
              <a:spcBef>
                <a:spcPts val="100"/>
              </a:spcBef>
            </a:pPr>
            <a:r>
              <a:rPr lang="en-GB" sz="8700" b="1" spc="-10" dirty="0">
                <a:solidFill>
                  <a:srgbClr val="F6B4A6"/>
                </a:solidFill>
                <a:latin typeface="+mn-lt"/>
                <a:cs typeface="Arial"/>
              </a:rPr>
              <a:t>2. Creating custom SQL queries</a:t>
            </a:r>
            <a:endParaRPr sz="8700" dirty="0">
              <a:latin typeface="+mn-lt"/>
              <a:cs typeface="Arial"/>
            </a:endParaRPr>
          </a:p>
        </p:txBody>
      </p:sp>
    </p:spTree>
    <p:extLst>
      <p:ext uri="{BB962C8B-B14F-4D97-AF65-F5344CB8AC3E}">
        <p14:creationId xmlns:p14="http://schemas.microsoft.com/office/powerpoint/2010/main" val="28316726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551559"/>
            <a:ext cx="12496800" cy="1020151"/>
          </a:xfrm>
          <a:prstGeom prst="rect">
            <a:avLst/>
          </a:prstGeom>
        </p:spPr>
        <p:txBody>
          <a:bodyPr vert="horz" wrap="square" lIns="0" tIns="12065" rIns="0" bIns="0" rtlCol="0">
            <a:spAutoFit/>
          </a:bodyPr>
          <a:lstStyle/>
          <a:p>
            <a:pPr marL="12700" algn="ctr">
              <a:lnSpc>
                <a:spcPct val="100000"/>
              </a:lnSpc>
              <a:spcBef>
                <a:spcPts val="95"/>
              </a:spcBef>
            </a:pPr>
            <a:r>
              <a:rPr lang="en-US" sz="6550" b="1" spc="-10" dirty="0">
                <a:latin typeface="+mn-lt"/>
                <a:cs typeface="TeXGyreTermes"/>
              </a:rPr>
              <a:t>Dashboard 1 - Order activity</a:t>
            </a:r>
            <a:endParaRPr lang="en-US" sz="6550" dirty="0">
              <a:latin typeface="+mn-lt"/>
              <a:cs typeface="TeXGyreTermes"/>
            </a:endParaRPr>
          </a:p>
        </p:txBody>
      </p:sp>
      <p:sp>
        <p:nvSpPr>
          <p:cNvPr id="4" name="object 2">
            <a:extLst>
              <a:ext uri="{FF2B5EF4-FFF2-40B4-BE49-F238E27FC236}">
                <a16:creationId xmlns:a16="http://schemas.microsoft.com/office/drawing/2014/main" id="{3347EDA1-CF66-3909-D4F0-7D036A387F4A}"/>
              </a:ext>
            </a:extLst>
          </p:cNvPr>
          <p:cNvSpPr txBox="1">
            <a:spLocks/>
          </p:cNvSpPr>
          <p:nvPr/>
        </p:nvSpPr>
        <p:spPr>
          <a:xfrm>
            <a:off x="1295400" y="2146825"/>
            <a:ext cx="13716000" cy="773737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spcBef>
                <a:spcPts val="95"/>
              </a:spcBef>
            </a:pPr>
            <a:r>
              <a:rPr lang="en-US" sz="4400" b="1" kern="0" spc="-10" dirty="0">
                <a:latin typeface="+mn-lt"/>
                <a:cs typeface="TeXGyreTermes"/>
              </a:rPr>
              <a:t>Dashboard 1 - Order activity</a:t>
            </a:r>
          </a:p>
          <a:p>
            <a:pPr marL="12700">
              <a:spcBef>
                <a:spcPts val="95"/>
              </a:spcBef>
            </a:pPr>
            <a:r>
              <a:rPr lang="en-US" sz="4400" kern="0" spc="-10" dirty="0">
                <a:latin typeface="+mn-lt"/>
                <a:cs typeface="TeXGyreTermes"/>
              </a:rPr>
              <a:t>For this, we will need a dashboard with the following data:</a:t>
            </a:r>
          </a:p>
          <a:p>
            <a:pPr marL="12700">
              <a:spcBef>
                <a:spcPts val="95"/>
              </a:spcBef>
            </a:pPr>
            <a:endParaRPr lang="en-US" sz="4400" kern="0" spc="-10" dirty="0">
              <a:latin typeface="+mn-lt"/>
              <a:cs typeface="TeXGyreTermes"/>
            </a:endParaRPr>
          </a:p>
          <a:p>
            <a:pPr marL="755650" indent="-742950">
              <a:spcBef>
                <a:spcPts val="95"/>
              </a:spcBef>
              <a:buAutoNum type="arabicPeriod"/>
            </a:pPr>
            <a:r>
              <a:rPr lang="en-US" sz="3600" kern="0" spc="-10" dirty="0">
                <a:latin typeface="+mn-lt"/>
                <a:cs typeface="TeXGyreTermes"/>
              </a:rPr>
              <a:t>Total orders</a:t>
            </a:r>
          </a:p>
          <a:p>
            <a:pPr marL="755650" indent="-742950">
              <a:spcBef>
                <a:spcPts val="95"/>
              </a:spcBef>
              <a:buAutoNum type="arabicPeriod"/>
            </a:pPr>
            <a:r>
              <a:rPr lang="en-US" sz="3600" kern="0" spc="-10" dirty="0">
                <a:latin typeface="+mn-lt"/>
                <a:cs typeface="TeXGyreTermes"/>
              </a:rPr>
              <a:t>Total sales</a:t>
            </a:r>
          </a:p>
          <a:p>
            <a:pPr marL="755650" indent="-742950">
              <a:spcBef>
                <a:spcPts val="95"/>
              </a:spcBef>
              <a:buAutoNum type="arabicPeriod"/>
            </a:pPr>
            <a:r>
              <a:rPr lang="en-US" sz="3600" kern="0" spc="-10" dirty="0">
                <a:latin typeface="+mn-lt"/>
                <a:cs typeface="TeXGyreTermes"/>
              </a:rPr>
              <a:t>Total items</a:t>
            </a:r>
          </a:p>
          <a:p>
            <a:pPr marL="755650" indent="-742950">
              <a:spcBef>
                <a:spcPts val="95"/>
              </a:spcBef>
              <a:buAutoNum type="arabicPeriod"/>
            </a:pPr>
            <a:r>
              <a:rPr lang="en-US" sz="3600" kern="0" spc="-10" dirty="0">
                <a:latin typeface="+mn-lt"/>
                <a:cs typeface="TeXGyreTermes"/>
              </a:rPr>
              <a:t>Average order value</a:t>
            </a:r>
          </a:p>
          <a:p>
            <a:pPr marL="755650" indent="-742950">
              <a:spcBef>
                <a:spcPts val="95"/>
              </a:spcBef>
              <a:buAutoNum type="arabicPeriod"/>
            </a:pPr>
            <a:r>
              <a:rPr lang="en-US" sz="3600" kern="0" spc="-10" dirty="0">
                <a:latin typeface="+mn-lt"/>
                <a:cs typeface="TeXGyreTermes"/>
              </a:rPr>
              <a:t>Sales by category</a:t>
            </a:r>
          </a:p>
          <a:p>
            <a:pPr marL="755650" indent="-742950">
              <a:spcBef>
                <a:spcPts val="95"/>
              </a:spcBef>
              <a:buAutoNum type="arabicPeriod"/>
            </a:pPr>
            <a:r>
              <a:rPr lang="en-US" sz="3600" kern="0" spc="-10" dirty="0">
                <a:latin typeface="+mn-lt"/>
                <a:cs typeface="TeXGyreTermes"/>
              </a:rPr>
              <a:t>Top selling items</a:t>
            </a:r>
          </a:p>
          <a:p>
            <a:pPr marL="755650" indent="-742950">
              <a:spcBef>
                <a:spcPts val="95"/>
              </a:spcBef>
              <a:buAutoNum type="arabicPeriod"/>
            </a:pPr>
            <a:r>
              <a:rPr lang="en-US" sz="3600" kern="0" spc="-10" dirty="0">
                <a:latin typeface="+mn-lt"/>
                <a:cs typeface="TeXGyreTermes"/>
              </a:rPr>
              <a:t>Orders by hour</a:t>
            </a:r>
          </a:p>
          <a:p>
            <a:pPr marL="755650" indent="-742950">
              <a:spcBef>
                <a:spcPts val="95"/>
              </a:spcBef>
              <a:buAutoNum type="arabicPeriod"/>
            </a:pPr>
            <a:r>
              <a:rPr lang="en-US" sz="3600" kern="0" spc="-10" dirty="0">
                <a:latin typeface="+mn-lt"/>
                <a:cs typeface="TeXGyreTermes"/>
              </a:rPr>
              <a:t>Sales by hour</a:t>
            </a:r>
          </a:p>
          <a:p>
            <a:pPr marL="755650" indent="-742950">
              <a:spcBef>
                <a:spcPts val="95"/>
              </a:spcBef>
              <a:buAutoNum type="arabicPeriod"/>
            </a:pPr>
            <a:r>
              <a:rPr lang="en-US" sz="3600" kern="0" spc="-10" dirty="0">
                <a:latin typeface="+mn-lt"/>
                <a:cs typeface="TeXGyreTermes"/>
              </a:rPr>
              <a:t>Orders by address</a:t>
            </a:r>
          </a:p>
          <a:p>
            <a:pPr marL="755650" indent="-742950">
              <a:spcBef>
                <a:spcPts val="95"/>
              </a:spcBef>
              <a:buAutoNum type="arabicPeriod"/>
            </a:pPr>
            <a:r>
              <a:rPr lang="en-US" sz="3600" kern="0" spc="-10" dirty="0">
                <a:latin typeface="+mn-lt"/>
                <a:cs typeface="TeXGyreTermes"/>
              </a:rPr>
              <a:t>Orders by delivery/pick-up</a:t>
            </a:r>
            <a:endParaRPr lang="en-US" sz="3600" kern="0" dirty="0">
              <a:latin typeface="+mn-lt"/>
              <a:cs typeface="TeXGyreTermes"/>
            </a:endParaRPr>
          </a:p>
        </p:txBody>
      </p:sp>
    </p:spTree>
    <p:extLst>
      <p:ext uri="{BB962C8B-B14F-4D97-AF65-F5344CB8AC3E}">
        <p14:creationId xmlns:p14="http://schemas.microsoft.com/office/powerpoint/2010/main" val="3756636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286000" y="1028700"/>
            <a:ext cx="13716000" cy="1652375"/>
          </a:xfrm>
          <a:prstGeom prst="rect">
            <a:avLst/>
          </a:prstGeom>
        </p:spPr>
        <p:txBody>
          <a:bodyPr vert="horz" wrap="square" lIns="0" tIns="137795" rIns="0" bIns="0" rtlCol="0">
            <a:spAutoFit/>
          </a:bodyPr>
          <a:lstStyle/>
          <a:p>
            <a:pPr marL="12700" marR="5080" indent="78105" algn="ctr">
              <a:lnSpc>
                <a:spcPts val="5850"/>
              </a:lnSpc>
              <a:spcBef>
                <a:spcPts val="1085"/>
              </a:spcBef>
            </a:pPr>
            <a:r>
              <a:rPr lang="en-GB" sz="5400" b="1" dirty="0">
                <a:latin typeface="+mn-lt"/>
                <a:cs typeface="TeXGyreTermes"/>
              </a:rPr>
              <a:t>For this project I used a tool called ‘QuickDBD’ to sketch out the database design…</a:t>
            </a:r>
            <a:endParaRPr sz="5400" dirty="0">
              <a:latin typeface="+mn-lt"/>
              <a:cs typeface="TeXGyreTermes"/>
            </a:endParaRPr>
          </a:p>
        </p:txBody>
      </p:sp>
      <p:pic>
        <p:nvPicPr>
          <p:cNvPr id="10" name="Picture 9">
            <a:extLst>
              <a:ext uri="{FF2B5EF4-FFF2-40B4-BE49-F238E27FC236}">
                <a16:creationId xmlns:a16="http://schemas.microsoft.com/office/drawing/2014/main" id="{8B8EE616-50CD-E568-11B7-FA482B00779A}"/>
              </a:ext>
            </a:extLst>
          </p:cNvPr>
          <p:cNvPicPr>
            <a:picLocks noChangeAspect="1"/>
          </p:cNvPicPr>
          <p:nvPr/>
        </p:nvPicPr>
        <p:blipFill>
          <a:blip r:embed="rId2"/>
          <a:stretch>
            <a:fillRect/>
          </a:stretch>
        </p:blipFill>
        <p:spPr>
          <a:xfrm>
            <a:off x="1881167" y="3135591"/>
            <a:ext cx="14525667" cy="615528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a:t>
            </a:r>
            <a:endParaRPr sz="6550" dirty="0">
              <a:latin typeface="+mn-lt"/>
              <a:cs typeface="TeXGyreTermes"/>
            </a:endParaRPr>
          </a:p>
        </p:txBody>
      </p:sp>
      <p:pic>
        <p:nvPicPr>
          <p:cNvPr id="4" name="Picture 3">
            <a:extLst>
              <a:ext uri="{FF2B5EF4-FFF2-40B4-BE49-F238E27FC236}">
                <a16:creationId xmlns:a16="http://schemas.microsoft.com/office/drawing/2014/main" id="{8551F8EA-71E6-E254-AAD9-6846862915DE}"/>
              </a:ext>
            </a:extLst>
          </p:cNvPr>
          <p:cNvPicPr>
            <a:picLocks noChangeAspect="1"/>
          </p:cNvPicPr>
          <p:nvPr/>
        </p:nvPicPr>
        <p:blipFill rotWithShape="1">
          <a:blip r:embed="rId2"/>
          <a:srcRect b="2773"/>
          <a:stretch/>
        </p:blipFill>
        <p:spPr>
          <a:xfrm>
            <a:off x="1658730" y="2400300"/>
            <a:ext cx="7518400" cy="5943600"/>
          </a:xfrm>
          <a:prstGeom prst="rect">
            <a:avLst/>
          </a:prstGeom>
        </p:spPr>
      </p:pic>
      <p:sp>
        <p:nvSpPr>
          <p:cNvPr id="12" name="Right Brace 11">
            <a:extLst>
              <a:ext uri="{FF2B5EF4-FFF2-40B4-BE49-F238E27FC236}">
                <a16:creationId xmlns:a16="http://schemas.microsoft.com/office/drawing/2014/main" id="{60DB8E8B-EA70-839E-72F9-3194C9A7FA49}"/>
              </a:ext>
            </a:extLst>
          </p:cNvPr>
          <p:cNvSpPr/>
          <p:nvPr/>
        </p:nvSpPr>
        <p:spPr>
          <a:xfrm>
            <a:off x="6082922" y="2628900"/>
            <a:ext cx="1143000" cy="42672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K"/>
          </a:p>
        </p:txBody>
      </p:sp>
      <p:cxnSp>
        <p:nvCxnSpPr>
          <p:cNvPr id="14" name="Straight Arrow Connector 13">
            <a:extLst>
              <a:ext uri="{FF2B5EF4-FFF2-40B4-BE49-F238E27FC236}">
                <a16:creationId xmlns:a16="http://schemas.microsoft.com/office/drawing/2014/main" id="{5C8215A4-15D8-70B9-303D-19095CFC3BE5}"/>
              </a:ext>
            </a:extLst>
          </p:cNvPr>
          <p:cNvCxnSpPr/>
          <p:nvPr/>
        </p:nvCxnSpPr>
        <p:spPr>
          <a:xfrm>
            <a:off x="7696200" y="3848100"/>
            <a:ext cx="3124200" cy="0"/>
          </a:xfrm>
          <a:prstGeom prst="straightConnector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0" name="object 2">
            <a:extLst>
              <a:ext uri="{FF2B5EF4-FFF2-40B4-BE49-F238E27FC236}">
                <a16:creationId xmlns:a16="http://schemas.microsoft.com/office/drawing/2014/main" id="{F427D87C-3B86-DC1C-4623-C83F8A8F8813}"/>
              </a:ext>
            </a:extLst>
          </p:cNvPr>
          <p:cNvSpPr txBox="1">
            <a:spLocks/>
          </p:cNvSpPr>
          <p:nvPr/>
        </p:nvSpPr>
        <p:spPr>
          <a:xfrm>
            <a:off x="11506200" y="3349566"/>
            <a:ext cx="3581400" cy="997068"/>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spcBef>
                <a:spcPts val="95"/>
              </a:spcBef>
            </a:pPr>
            <a:r>
              <a:rPr lang="en-US" sz="3200" kern="0" spc="-10" dirty="0">
                <a:latin typeface="+mn-lt"/>
                <a:cs typeface="TeXGyreTermes"/>
              </a:rPr>
              <a:t>Selects the columns we want to have</a:t>
            </a:r>
          </a:p>
        </p:txBody>
      </p:sp>
      <p:cxnSp>
        <p:nvCxnSpPr>
          <p:cNvPr id="23" name="Straight Arrow Connector 22">
            <a:extLst>
              <a:ext uri="{FF2B5EF4-FFF2-40B4-BE49-F238E27FC236}">
                <a16:creationId xmlns:a16="http://schemas.microsoft.com/office/drawing/2014/main" id="{474B7002-03F6-FC4E-42CA-66CAA82A0DCD}"/>
              </a:ext>
            </a:extLst>
          </p:cNvPr>
          <p:cNvCxnSpPr/>
          <p:nvPr/>
        </p:nvCxnSpPr>
        <p:spPr>
          <a:xfrm>
            <a:off x="9080879" y="7810500"/>
            <a:ext cx="3124200" cy="0"/>
          </a:xfrm>
          <a:prstGeom prst="straightConnector1">
            <a:avLst/>
          </a:prstGeom>
          <a:ln w="38100">
            <a:solidFill>
              <a:schemeClr val="accent1"/>
            </a:solidFill>
            <a:tailEnd type="triangle" w="lg" len="lg"/>
          </a:ln>
        </p:spPr>
        <p:style>
          <a:lnRef idx="1">
            <a:schemeClr val="accent1"/>
          </a:lnRef>
          <a:fillRef idx="0">
            <a:schemeClr val="accent1"/>
          </a:fillRef>
          <a:effectRef idx="0">
            <a:schemeClr val="accent1"/>
          </a:effectRef>
          <a:fontRef idx="minor">
            <a:schemeClr val="tx1"/>
          </a:fontRef>
        </p:style>
      </p:cxnSp>
      <p:sp>
        <p:nvSpPr>
          <p:cNvPr id="24" name="object 2">
            <a:extLst>
              <a:ext uri="{FF2B5EF4-FFF2-40B4-BE49-F238E27FC236}">
                <a16:creationId xmlns:a16="http://schemas.microsoft.com/office/drawing/2014/main" id="{CA3B61B9-D7F4-8A38-8FC3-54BEE1FF961F}"/>
              </a:ext>
            </a:extLst>
          </p:cNvPr>
          <p:cNvSpPr txBox="1">
            <a:spLocks/>
          </p:cNvSpPr>
          <p:nvPr/>
        </p:nvSpPr>
        <p:spPr>
          <a:xfrm>
            <a:off x="12801600" y="7311966"/>
            <a:ext cx="3581400" cy="1489510"/>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spcBef>
                <a:spcPts val="95"/>
              </a:spcBef>
            </a:pPr>
            <a:r>
              <a:rPr lang="en-US" sz="3200" kern="0" spc="-10" dirty="0">
                <a:latin typeface="+mn-lt"/>
                <a:cs typeface="TeXGyreTermes"/>
              </a:rPr>
              <a:t>Joins orders table, item table &amp; address table </a:t>
            </a:r>
          </a:p>
        </p:txBody>
      </p:sp>
    </p:spTree>
    <p:extLst>
      <p:ext uri="{BB962C8B-B14F-4D97-AF65-F5344CB8AC3E}">
        <p14:creationId xmlns:p14="http://schemas.microsoft.com/office/powerpoint/2010/main" val="38597547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a:t>
            </a:r>
            <a:endParaRPr sz="6550" dirty="0">
              <a:latin typeface="+mn-lt"/>
              <a:cs typeface="TeXGyreTermes"/>
            </a:endParaRPr>
          </a:p>
        </p:txBody>
      </p:sp>
      <p:pic>
        <p:nvPicPr>
          <p:cNvPr id="3" name="Picture 2">
            <a:extLst>
              <a:ext uri="{FF2B5EF4-FFF2-40B4-BE49-F238E27FC236}">
                <a16:creationId xmlns:a16="http://schemas.microsoft.com/office/drawing/2014/main" id="{E1739073-C7DD-0039-2811-3BF6E2BEC71C}"/>
              </a:ext>
            </a:extLst>
          </p:cNvPr>
          <p:cNvPicPr>
            <a:picLocks noChangeAspect="1"/>
          </p:cNvPicPr>
          <p:nvPr/>
        </p:nvPicPr>
        <p:blipFill>
          <a:blip r:embed="rId2"/>
          <a:stretch>
            <a:fillRect/>
          </a:stretch>
        </p:blipFill>
        <p:spPr>
          <a:xfrm>
            <a:off x="614263" y="3156731"/>
            <a:ext cx="17059474" cy="4243218"/>
          </a:xfrm>
          <a:prstGeom prst="rect">
            <a:avLst/>
          </a:prstGeom>
        </p:spPr>
      </p:pic>
    </p:spTree>
    <p:extLst>
      <p:ext uri="{BB962C8B-B14F-4D97-AF65-F5344CB8AC3E}">
        <p14:creationId xmlns:p14="http://schemas.microsoft.com/office/powerpoint/2010/main" val="122704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551559"/>
            <a:ext cx="13716000" cy="1020151"/>
          </a:xfrm>
          <a:prstGeom prst="rect">
            <a:avLst/>
          </a:prstGeom>
        </p:spPr>
        <p:txBody>
          <a:bodyPr vert="horz" wrap="square" lIns="0" tIns="12065" rIns="0" bIns="0" rtlCol="0">
            <a:spAutoFit/>
          </a:bodyPr>
          <a:lstStyle/>
          <a:p>
            <a:pPr marL="12700" algn="ctr">
              <a:lnSpc>
                <a:spcPct val="100000"/>
              </a:lnSpc>
              <a:spcBef>
                <a:spcPts val="95"/>
              </a:spcBef>
            </a:pPr>
            <a:r>
              <a:rPr lang="en-US" sz="6550" b="1" spc="-10" dirty="0">
                <a:latin typeface="+mn-lt"/>
                <a:cs typeface="TeXGyreTermes"/>
              </a:rPr>
              <a:t>Dashboard 2 – Inventory management</a:t>
            </a:r>
            <a:endParaRPr lang="en-US" sz="6550" dirty="0">
              <a:latin typeface="+mn-lt"/>
              <a:cs typeface="TeXGyreTermes"/>
            </a:endParaRPr>
          </a:p>
        </p:txBody>
      </p:sp>
      <p:sp>
        <p:nvSpPr>
          <p:cNvPr id="4" name="object 2">
            <a:extLst>
              <a:ext uri="{FF2B5EF4-FFF2-40B4-BE49-F238E27FC236}">
                <a16:creationId xmlns:a16="http://schemas.microsoft.com/office/drawing/2014/main" id="{3347EDA1-CF66-3909-D4F0-7D036A387F4A}"/>
              </a:ext>
            </a:extLst>
          </p:cNvPr>
          <p:cNvSpPr txBox="1">
            <a:spLocks/>
          </p:cNvSpPr>
          <p:nvPr/>
        </p:nvSpPr>
        <p:spPr>
          <a:xfrm>
            <a:off x="1295400" y="2146825"/>
            <a:ext cx="16383000" cy="7611699"/>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spcBef>
                <a:spcPts val="95"/>
              </a:spcBef>
            </a:pPr>
            <a:r>
              <a:rPr lang="en-US" sz="4400" b="1" kern="0" spc="-10" dirty="0">
                <a:latin typeface="+mn-lt"/>
                <a:cs typeface="TeXGyreTermes"/>
              </a:rPr>
              <a:t>Dashboard 2 – Inventory management</a:t>
            </a:r>
          </a:p>
          <a:p>
            <a:pPr marL="12700">
              <a:spcBef>
                <a:spcPts val="95"/>
              </a:spcBef>
            </a:pPr>
            <a:r>
              <a:rPr lang="en-US" sz="4400" kern="0" spc="-10" dirty="0">
                <a:latin typeface="+mn-lt"/>
                <a:cs typeface="TeXGyreTermes"/>
              </a:rPr>
              <a:t>This will be a lot more complicated than the orders. Mainly because we need to calculate how much inventory we’re using and then identify inventory that needs reordering. We also want to calculate how much each pizza costs to make based on the cost of the ingredients so we can keep an eye on pricing and P/L. Here is what we need:</a:t>
            </a:r>
          </a:p>
          <a:p>
            <a:pPr marL="12700">
              <a:spcBef>
                <a:spcPts val="95"/>
              </a:spcBef>
            </a:pPr>
            <a:endParaRPr lang="en-US" sz="4400" kern="0" spc="-10" dirty="0">
              <a:latin typeface="+mn-lt"/>
              <a:cs typeface="TeXGyreTermes"/>
            </a:endParaRPr>
          </a:p>
          <a:p>
            <a:pPr marL="755650" indent="-742950">
              <a:spcBef>
                <a:spcPts val="95"/>
              </a:spcBef>
              <a:buAutoNum type="arabicPeriod"/>
            </a:pPr>
            <a:r>
              <a:rPr lang="en-US" sz="3600" kern="0" spc="-10" dirty="0">
                <a:latin typeface="+mn-lt"/>
                <a:cs typeface="TeXGyreTermes"/>
              </a:rPr>
              <a:t>Total quantity by ingredient</a:t>
            </a:r>
          </a:p>
          <a:p>
            <a:pPr marL="755650" indent="-742950">
              <a:spcBef>
                <a:spcPts val="95"/>
              </a:spcBef>
              <a:buAutoNum type="arabicPeriod"/>
            </a:pPr>
            <a:r>
              <a:rPr lang="en-US" sz="3600" kern="0" spc="-10" dirty="0">
                <a:latin typeface="+mn-lt"/>
                <a:cs typeface="TeXGyreTermes"/>
              </a:rPr>
              <a:t>Total cost of ingredients</a:t>
            </a:r>
          </a:p>
          <a:p>
            <a:pPr marL="755650" indent="-742950">
              <a:spcBef>
                <a:spcPts val="95"/>
              </a:spcBef>
              <a:buAutoNum type="arabicPeriod"/>
            </a:pPr>
            <a:r>
              <a:rPr lang="en-US" sz="3600" kern="0" spc="-10" dirty="0">
                <a:latin typeface="+mn-lt"/>
                <a:cs typeface="TeXGyreTermes"/>
              </a:rPr>
              <a:t>Calculated cost of pizza</a:t>
            </a:r>
          </a:p>
          <a:p>
            <a:pPr marL="755650" indent="-742950">
              <a:spcBef>
                <a:spcPts val="95"/>
              </a:spcBef>
              <a:buAutoNum type="arabicPeriod"/>
            </a:pPr>
            <a:r>
              <a:rPr lang="en-US" sz="3600" kern="0" spc="-10" dirty="0">
                <a:latin typeface="+mn-lt"/>
                <a:cs typeface="TeXGyreTermes"/>
              </a:rPr>
              <a:t>Percentage stock remaining by ingredient</a:t>
            </a:r>
          </a:p>
          <a:p>
            <a:pPr marL="755650" indent="-742950">
              <a:spcBef>
                <a:spcPts val="95"/>
              </a:spcBef>
              <a:buAutoNum type="arabicPeriod"/>
            </a:pPr>
            <a:r>
              <a:rPr lang="en-US" sz="3600" kern="0" spc="-10" dirty="0">
                <a:latin typeface="+mn-lt"/>
                <a:cs typeface="TeXGyreTermes"/>
              </a:rPr>
              <a:t>List of ingredients to re-order based on remaining inventory</a:t>
            </a:r>
          </a:p>
        </p:txBody>
      </p:sp>
      <p:sp>
        <p:nvSpPr>
          <p:cNvPr id="5" name="Rounded Rectangle 4">
            <a:extLst>
              <a:ext uri="{FF2B5EF4-FFF2-40B4-BE49-F238E27FC236}">
                <a16:creationId xmlns:a16="http://schemas.microsoft.com/office/drawing/2014/main" id="{9278D440-ED88-40BE-EBCD-1683650CE6A0}"/>
              </a:ext>
            </a:extLst>
          </p:cNvPr>
          <p:cNvSpPr/>
          <p:nvPr/>
        </p:nvSpPr>
        <p:spPr>
          <a:xfrm>
            <a:off x="1066800" y="6959075"/>
            <a:ext cx="6324600" cy="1613425"/>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0078628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136961" y="551559"/>
            <a:ext cx="8014079"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1/5</a:t>
            </a:r>
            <a:endParaRPr sz="6550" dirty="0">
              <a:latin typeface="+mn-lt"/>
              <a:cs typeface="TeXGyreTermes"/>
            </a:endParaRPr>
          </a:p>
        </p:txBody>
      </p:sp>
      <p:pic>
        <p:nvPicPr>
          <p:cNvPr id="3" name="Picture 2">
            <a:extLst>
              <a:ext uri="{FF2B5EF4-FFF2-40B4-BE49-F238E27FC236}">
                <a16:creationId xmlns:a16="http://schemas.microsoft.com/office/drawing/2014/main" id="{B6751CE0-2A58-D3D9-F8AB-49D7E36E4C5F}"/>
              </a:ext>
            </a:extLst>
          </p:cNvPr>
          <p:cNvPicPr>
            <a:picLocks noChangeAspect="1"/>
          </p:cNvPicPr>
          <p:nvPr/>
        </p:nvPicPr>
        <p:blipFill>
          <a:blip r:embed="rId2"/>
          <a:stretch>
            <a:fillRect/>
          </a:stretch>
        </p:blipFill>
        <p:spPr>
          <a:xfrm>
            <a:off x="3978983" y="2781300"/>
            <a:ext cx="10330035" cy="4724400"/>
          </a:xfrm>
          <a:prstGeom prst="rect">
            <a:avLst/>
          </a:prstGeom>
        </p:spPr>
      </p:pic>
    </p:spTree>
    <p:extLst>
      <p:ext uri="{BB962C8B-B14F-4D97-AF65-F5344CB8AC3E}">
        <p14:creationId xmlns:p14="http://schemas.microsoft.com/office/powerpoint/2010/main" val="17722597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1/5</a:t>
            </a:r>
            <a:endParaRPr sz="6550" dirty="0">
              <a:latin typeface="+mn-lt"/>
              <a:cs typeface="TeXGyreTermes"/>
            </a:endParaRPr>
          </a:p>
        </p:txBody>
      </p:sp>
      <p:pic>
        <p:nvPicPr>
          <p:cNvPr id="3" name="Picture 2">
            <a:extLst>
              <a:ext uri="{FF2B5EF4-FFF2-40B4-BE49-F238E27FC236}">
                <a16:creationId xmlns:a16="http://schemas.microsoft.com/office/drawing/2014/main" id="{B03F044C-5209-F4FB-0742-8B78D6DEFEFF}"/>
              </a:ext>
            </a:extLst>
          </p:cNvPr>
          <p:cNvPicPr>
            <a:picLocks noChangeAspect="1"/>
          </p:cNvPicPr>
          <p:nvPr/>
        </p:nvPicPr>
        <p:blipFill>
          <a:blip r:embed="rId2"/>
          <a:stretch>
            <a:fillRect/>
          </a:stretch>
        </p:blipFill>
        <p:spPr>
          <a:xfrm>
            <a:off x="4371781" y="3238500"/>
            <a:ext cx="9544438" cy="6192141"/>
          </a:xfrm>
          <a:prstGeom prst="rect">
            <a:avLst/>
          </a:prstGeom>
        </p:spPr>
      </p:pic>
      <p:sp>
        <p:nvSpPr>
          <p:cNvPr id="4" name="object 2">
            <a:extLst>
              <a:ext uri="{FF2B5EF4-FFF2-40B4-BE49-F238E27FC236}">
                <a16:creationId xmlns:a16="http://schemas.microsoft.com/office/drawing/2014/main" id="{51C589BF-2384-FA51-0D98-95E9D585AE8F}"/>
              </a:ext>
            </a:extLst>
          </p:cNvPr>
          <p:cNvSpPr txBox="1">
            <a:spLocks/>
          </p:cNvSpPr>
          <p:nvPr/>
        </p:nvSpPr>
        <p:spPr>
          <a:xfrm>
            <a:off x="952500" y="2152792"/>
            <a:ext cx="16383000" cy="50462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lang="en-US" sz="3200" kern="0" spc="-10" dirty="0">
                <a:latin typeface="Calibri"/>
                <a:cs typeface="TeXGyreTermes"/>
              </a:rPr>
              <a:t>Returns number of orders per pizza – how many times was the given item ordered</a:t>
            </a:r>
            <a:endParaRPr kumimoji="0" lang="en-US" sz="2400" b="0" i="0" u="none" strike="noStrike" kern="0" cap="none" spc="-10" normalizeH="0" baseline="0" noProof="0" dirty="0">
              <a:ln>
                <a:noFill/>
              </a:ln>
              <a:solidFill>
                <a:srgbClr val="2A4A81"/>
              </a:solidFill>
              <a:effectLst/>
              <a:uLnTx/>
              <a:uFillTx/>
              <a:latin typeface="Calibri"/>
              <a:ea typeface="+mj-ea"/>
              <a:cs typeface="TeXGyreTermes"/>
            </a:endParaRPr>
          </a:p>
        </p:txBody>
      </p:sp>
    </p:spTree>
    <p:extLst>
      <p:ext uri="{BB962C8B-B14F-4D97-AF65-F5344CB8AC3E}">
        <p14:creationId xmlns:p14="http://schemas.microsoft.com/office/powerpoint/2010/main" val="1533439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3661" y="551559"/>
            <a:ext cx="74806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2/5</a:t>
            </a:r>
            <a:endParaRPr sz="6550" dirty="0">
              <a:latin typeface="+mn-lt"/>
              <a:cs typeface="TeXGyreTermes"/>
            </a:endParaRPr>
          </a:p>
        </p:txBody>
      </p:sp>
      <p:pic>
        <p:nvPicPr>
          <p:cNvPr id="4" name="Picture 3">
            <a:extLst>
              <a:ext uri="{FF2B5EF4-FFF2-40B4-BE49-F238E27FC236}">
                <a16:creationId xmlns:a16="http://schemas.microsoft.com/office/drawing/2014/main" id="{2E7B0639-E65C-0917-7B6C-0815AF155222}"/>
              </a:ext>
            </a:extLst>
          </p:cNvPr>
          <p:cNvPicPr>
            <a:picLocks noChangeAspect="1"/>
          </p:cNvPicPr>
          <p:nvPr/>
        </p:nvPicPr>
        <p:blipFill>
          <a:blip r:embed="rId2"/>
          <a:stretch>
            <a:fillRect/>
          </a:stretch>
        </p:blipFill>
        <p:spPr>
          <a:xfrm>
            <a:off x="3741539" y="2632193"/>
            <a:ext cx="10804923" cy="5588001"/>
          </a:xfrm>
          <a:prstGeom prst="rect">
            <a:avLst/>
          </a:prstGeom>
        </p:spPr>
      </p:pic>
    </p:spTree>
    <p:extLst>
      <p:ext uri="{BB962C8B-B14F-4D97-AF65-F5344CB8AC3E}">
        <p14:creationId xmlns:p14="http://schemas.microsoft.com/office/powerpoint/2010/main" val="37731678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2/5</a:t>
            </a:r>
            <a:endParaRPr sz="6550" dirty="0">
              <a:latin typeface="+mn-lt"/>
              <a:cs typeface="TeXGyreTermes"/>
            </a:endParaRPr>
          </a:p>
        </p:txBody>
      </p:sp>
      <p:sp>
        <p:nvSpPr>
          <p:cNvPr id="4" name="object 2">
            <a:extLst>
              <a:ext uri="{FF2B5EF4-FFF2-40B4-BE49-F238E27FC236}">
                <a16:creationId xmlns:a16="http://schemas.microsoft.com/office/drawing/2014/main" id="{51C589BF-2384-FA51-0D98-95E9D585AE8F}"/>
              </a:ext>
            </a:extLst>
          </p:cNvPr>
          <p:cNvSpPr txBox="1">
            <a:spLocks/>
          </p:cNvSpPr>
          <p:nvPr/>
        </p:nvSpPr>
        <p:spPr>
          <a:xfrm>
            <a:off x="952500" y="2152792"/>
            <a:ext cx="16383000" cy="50462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lang="en-US" sz="3200" kern="0" spc="-10" dirty="0">
                <a:latin typeface="Calibri"/>
                <a:cs typeface="TeXGyreTermes"/>
              </a:rPr>
              <a:t>Now we can see the breakdown by ingredient ID as well</a:t>
            </a:r>
            <a:endParaRPr kumimoji="0" lang="en-US" sz="24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5" name="Picture 4">
            <a:extLst>
              <a:ext uri="{FF2B5EF4-FFF2-40B4-BE49-F238E27FC236}">
                <a16:creationId xmlns:a16="http://schemas.microsoft.com/office/drawing/2014/main" id="{01895824-679B-B63A-1817-4737621FF25C}"/>
              </a:ext>
            </a:extLst>
          </p:cNvPr>
          <p:cNvPicPr>
            <a:picLocks noChangeAspect="1"/>
          </p:cNvPicPr>
          <p:nvPr/>
        </p:nvPicPr>
        <p:blipFill>
          <a:blip r:embed="rId2"/>
          <a:stretch>
            <a:fillRect/>
          </a:stretch>
        </p:blipFill>
        <p:spPr>
          <a:xfrm>
            <a:off x="3862017" y="3203712"/>
            <a:ext cx="10563966" cy="6136287"/>
          </a:xfrm>
          <a:prstGeom prst="rect">
            <a:avLst/>
          </a:prstGeom>
        </p:spPr>
      </p:pic>
    </p:spTree>
    <p:extLst>
      <p:ext uri="{BB962C8B-B14F-4D97-AF65-F5344CB8AC3E}">
        <p14:creationId xmlns:p14="http://schemas.microsoft.com/office/powerpoint/2010/main" val="33910189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327461" y="551559"/>
            <a:ext cx="76330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3/5</a:t>
            </a:r>
            <a:endParaRPr sz="6550" dirty="0">
              <a:latin typeface="+mn-lt"/>
              <a:cs typeface="TeXGyreTermes"/>
            </a:endParaRPr>
          </a:p>
        </p:txBody>
      </p:sp>
      <p:pic>
        <p:nvPicPr>
          <p:cNvPr id="4" name="Picture 3">
            <a:extLst>
              <a:ext uri="{FF2B5EF4-FFF2-40B4-BE49-F238E27FC236}">
                <a16:creationId xmlns:a16="http://schemas.microsoft.com/office/drawing/2014/main" id="{C7C2D2B1-C8CB-ED06-604B-B4C62928D823}"/>
              </a:ext>
            </a:extLst>
          </p:cNvPr>
          <p:cNvPicPr>
            <a:picLocks noChangeAspect="1"/>
          </p:cNvPicPr>
          <p:nvPr/>
        </p:nvPicPr>
        <p:blipFill>
          <a:blip r:embed="rId2"/>
          <a:stretch>
            <a:fillRect/>
          </a:stretch>
        </p:blipFill>
        <p:spPr>
          <a:xfrm>
            <a:off x="2659380" y="2857500"/>
            <a:ext cx="12969240" cy="6399296"/>
          </a:xfrm>
          <a:prstGeom prst="rect">
            <a:avLst/>
          </a:prstGeom>
        </p:spPr>
      </p:pic>
    </p:spTree>
    <p:extLst>
      <p:ext uri="{BB962C8B-B14F-4D97-AF65-F5344CB8AC3E}">
        <p14:creationId xmlns:p14="http://schemas.microsoft.com/office/powerpoint/2010/main" val="42000343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3/5</a:t>
            </a:r>
            <a:endParaRPr sz="6550" dirty="0">
              <a:latin typeface="+mn-lt"/>
              <a:cs typeface="TeXGyreTermes"/>
            </a:endParaRPr>
          </a:p>
        </p:txBody>
      </p:sp>
      <p:sp>
        <p:nvSpPr>
          <p:cNvPr id="4" name="object 2">
            <a:extLst>
              <a:ext uri="{FF2B5EF4-FFF2-40B4-BE49-F238E27FC236}">
                <a16:creationId xmlns:a16="http://schemas.microsoft.com/office/drawing/2014/main" id="{51C589BF-2384-FA51-0D98-95E9D585AE8F}"/>
              </a:ext>
            </a:extLst>
          </p:cNvPr>
          <p:cNvSpPr txBox="1">
            <a:spLocks/>
          </p:cNvSpPr>
          <p:nvPr/>
        </p:nvSpPr>
        <p:spPr>
          <a:xfrm>
            <a:off x="952500" y="2152792"/>
            <a:ext cx="16383000" cy="50462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lang="en-US" sz="3200" kern="0" spc="-10" dirty="0">
                <a:latin typeface="Calibri"/>
                <a:cs typeface="TeXGyreTermes"/>
              </a:rPr>
              <a:t>Using this result, we can now calculate the total quantity of ingredients</a:t>
            </a:r>
            <a:endParaRPr kumimoji="0" lang="en-US" sz="24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D1445582-0BDF-9C89-FB7D-7741220F1211}"/>
              </a:ext>
            </a:extLst>
          </p:cNvPr>
          <p:cNvPicPr>
            <a:picLocks noChangeAspect="1"/>
          </p:cNvPicPr>
          <p:nvPr/>
        </p:nvPicPr>
        <p:blipFill>
          <a:blip r:embed="rId2"/>
          <a:stretch>
            <a:fillRect/>
          </a:stretch>
        </p:blipFill>
        <p:spPr>
          <a:xfrm>
            <a:off x="2807492" y="3238499"/>
            <a:ext cx="12673015" cy="6022818"/>
          </a:xfrm>
          <a:prstGeom prst="rect">
            <a:avLst/>
          </a:prstGeom>
        </p:spPr>
      </p:pic>
    </p:spTree>
    <p:extLst>
      <p:ext uri="{BB962C8B-B14F-4D97-AF65-F5344CB8AC3E}">
        <p14:creationId xmlns:p14="http://schemas.microsoft.com/office/powerpoint/2010/main" val="33754093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4/5</a:t>
            </a:r>
            <a:endParaRPr sz="6550" dirty="0">
              <a:latin typeface="+mn-lt"/>
              <a:cs typeface="TeXGyreTermes"/>
            </a:endParaRPr>
          </a:p>
        </p:txBody>
      </p:sp>
      <p:pic>
        <p:nvPicPr>
          <p:cNvPr id="6" name="Picture 5">
            <a:extLst>
              <a:ext uri="{FF2B5EF4-FFF2-40B4-BE49-F238E27FC236}">
                <a16:creationId xmlns:a16="http://schemas.microsoft.com/office/drawing/2014/main" id="{16AEB479-46A4-C3E1-C294-F96A4C5DFC9E}"/>
              </a:ext>
            </a:extLst>
          </p:cNvPr>
          <p:cNvPicPr>
            <a:picLocks noChangeAspect="1"/>
          </p:cNvPicPr>
          <p:nvPr/>
        </p:nvPicPr>
        <p:blipFill>
          <a:blip r:embed="rId2"/>
          <a:stretch>
            <a:fillRect/>
          </a:stretch>
        </p:blipFill>
        <p:spPr>
          <a:xfrm>
            <a:off x="2228519" y="4118642"/>
            <a:ext cx="13830962" cy="5616799"/>
          </a:xfrm>
          <a:prstGeom prst="rect">
            <a:avLst/>
          </a:prstGeom>
        </p:spPr>
      </p:pic>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1304844"/>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Now we want to be able to calculate the total cost of ingredients. We already have the quantity so if we can get a unit cost for each ingredient, we can multiply this by number of units i.e., the weight, which is available to us in the ingredient table</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spTree>
    <p:extLst>
      <p:ext uri="{BB962C8B-B14F-4D97-AF65-F5344CB8AC3E}">
        <p14:creationId xmlns:p14="http://schemas.microsoft.com/office/powerpoint/2010/main" val="5880671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028700"/>
            <a:ext cx="17373600" cy="895758"/>
          </a:xfrm>
          <a:prstGeom prst="rect">
            <a:avLst/>
          </a:prstGeom>
        </p:spPr>
        <p:txBody>
          <a:bodyPr vert="horz" wrap="square" lIns="0" tIns="137795" rIns="0" bIns="0" rtlCol="0">
            <a:spAutoFit/>
          </a:bodyPr>
          <a:lstStyle/>
          <a:p>
            <a:pPr marL="12700" marR="5080" indent="78105" algn="ctr">
              <a:lnSpc>
                <a:spcPts val="5850"/>
              </a:lnSpc>
              <a:spcBef>
                <a:spcPts val="1085"/>
              </a:spcBef>
            </a:pPr>
            <a:r>
              <a:rPr lang="en-GB" sz="5400" b="1" dirty="0">
                <a:latin typeface="+mn-lt"/>
                <a:cs typeface="TeXGyreTermes"/>
              </a:rPr>
              <a:t>…MySQL to run queries…</a:t>
            </a:r>
            <a:endParaRPr sz="5400" dirty="0">
              <a:latin typeface="+mn-lt"/>
              <a:cs typeface="TeXGyreTermes"/>
            </a:endParaRPr>
          </a:p>
        </p:txBody>
      </p:sp>
      <p:pic>
        <p:nvPicPr>
          <p:cNvPr id="1026" name="Picture 2" descr="MySQL | Most Popular Open Source Relational Database | AWS">
            <a:extLst>
              <a:ext uri="{FF2B5EF4-FFF2-40B4-BE49-F238E27FC236}">
                <a16:creationId xmlns:a16="http://schemas.microsoft.com/office/drawing/2014/main" id="{D74A3E57-37F3-0BCB-CED9-481E2CF03B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4100" y="3585643"/>
            <a:ext cx="6019800" cy="3115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27424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4/5</a:t>
            </a:r>
            <a:endParaRPr sz="6550" dirty="0">
              <a:latin typeface="+mn-lt"/>
              <a:cs typeface="TeXGyreTermes"/>
            </a:endParaRPr>
          </a:p>
        </p:txBody>
      </p:sp>
      <p:pic>
        <p:nvPicPr>
          <p:cNvPr id="5" name="Picture 4">
            <a:extLst>
              <a:ext uri="{FF2B5EF4-FFF2-40B4-BE49-F238E27FC236}">
                <a16:creationId xmlns:a16="http://schemas.microsoft.com/office/drawing/2014/main" id="{F6206070-1A5C-8B93-C629-F97E8C53A11E}"/>
              </a:ext>
            </a:extLst>
          </p:cNvPr>
          <p:cNvPicPr>
            <a:picLocks noChangeAspect="1"/>
          </p:cNvPicPr>
          <p:nvPr/>
        </p:nvPicPr>
        <p:blipFill>
          <a:blip r:embed="rId2"/>
          <a:stretch>
            <a:fillRect/>
          </a:stretch>
        </p:blipFill>
        <p:spPr>
          <a:xfrm>
            <a:off x="2350144" y="3086100"/>
            <a:ext cx="13587711" cy="5530842"/>
          </a:xfrm>
          <a:prstGeom prst="rect">
            <a:avLst/>
          </a:prstGeom>
        </p:spPr>
      </p:pic>
    </p:spTree>
    <p:extLst>
      <p:ext uri="{BB962C8B-B14F-4D97-AF65-F5344CB8AC3E}">
        <p14:creationId xmlns:p14="http://schemas.microsoft.com/office/powerpoint/2010/main" val="16053794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403661" y="551559"/>
            <a:ext cx="74806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5/5</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1120178"/>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400" kern="0" spc="-10" dirty="0">
                <a:latin typeface="Calibri"/>
                <a:cs typeface="TeXGyreTermes"/>
              </a:rPr>
              <a:t>As we want to multiply order_quantity by recipe_quantity we need to put the whole thing into a sub-query as order_quantity is already an aggregated field so it can not be used in the same select statement for the calculation we need to do. We can now calculate ordered weight, unit cost &amp; ingredient cost like this:  </a:t>
            </a:r>
            <a:endParaRPr kumimoji="0" lang="en-US" sz="18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D06BEBA5-C289-BC5D-EA13-A0B255250E35}"/>
              </a:ext>
            </a:extLst>
          </p:cNvPr>
          <p:cNvPicPr>
            <a:picLocks noChangeAspect="1"/>
          </p:cNvPicPr>
          <p:nvPr/>
        </p:nvPicPr>
        <p:blipFill>
          <a:blip r:embed="rId2"/>
          <a:stretch>
            <a:fillRect/>
          </a:stretch>
        </p:blipFill>
        <p:spPr>
          <a:xfrm>
            <a:off x="2400300" y="4381500"/>
            <a:ext cx="13487400" cy="4854857"/>
          </a:xfrm>
          <a:prstGeom prst="rect">
            <a:avLst/>
          </a:prstGeom>
        </p:spPr>
      </p:pic>
    </p:spTree>
    <p:extLst>
      <p:ext uri="{BB962C8B-B14F-4D97-AF65-F5344CB8AC3E}">
        <p14:creationId xmlns:p14="http://schemas.microsoft.com/office/powerpoint/2010/main" val="690077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5/5</a:t>
            </a:r>
            <a:endParaRPr sz="6550" dirty="0">
              <a:latin typeface="+mn-lt"/>
              <a:cs typeface="TeXGyreTermes"/>
            </a:endParaRPr>
          </a:p>
        </p:txBody>
      </p:sp>
      <p:pic>
        <p:nvPicPr>
          <p:cNvPr id="3" name="Picture 2">
            <a:extLst>
              <a:ext uri="{FF2B5EF4-FFF2-40B4-BE49-F238E27FC236}">
                <a16:creationId xmlns:a16="http://schemas.microsoft.com/office/drawing/2014/main" id="{F142EADF-034A-78BF-AA13-D8808D585CF6}"/>
              </a:ext>
            </a:extLst>
          </p:cNvPr>
          <p:cNvPicPr>
            <a:picLocks noChangeAspect="1"/>
          </p:cNvPicPr>
          <p:nvPr/>
        </p:nvPicPr>
        <p:blipFill>
          <a:blip r:embed="rId2"/>
          <a:stretch>
            <a:fillRect/>
          </a:stretch>
        </p:blipFill>
        <p:spPr>
          <a:xfrm>
            <a:off x="1281596" y="3086100"/>
            <a:ext cx="15724808" cy="5715000"/>
          </a:xfrm>
          <a:prstGeom prst="rect">
            <a:avLst/>
          </a:prstGeom>
        </p:spPr>
      </p:pic>
    </p:spTree>
    <p:extLst>
      <p:ext uri="{BB962C8B-B14F-4D97-AF65-F5344CB8AC3E}">
        <p14:creationId xmlns:p14="http://schemas.microsoft.com/office/powerpoint/2010/main" val="8991997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551559"/>
            <a:ext cx="13716000" cy="1020151"/>
          </a:xfrm>
          <a:prstGeom prst="rect">
            <a:avLst/>
          </a:prstGeom>
        </p:spPr>
        <p:txBody>
          <a:bodyPr vert="horz" wrap="square" lIns="0" tIns="12065" rIns="0" bIns="0" rtlCol="0">
            <a:spAutoFit/>
          </a:bodyPr>
          <a:lstStyle/>
          <a:p>
            <a:pPr marL="12700" algn="ctr">
              <a:lnSpc>
                <a:spcPct val="100000"/>
              </a:lnSpc>
              <a:spcBef>
                <a:spcPts val="95"/>
              </a:spcBef>
            </a:pPr>
            <a:r>
              <a:rPr lang="en-US" sz="6550" b="1" spc="-10" dirty="0">
                <a:latin typeface="+mn-lt"/>
                <a:cs typeface="TeXGyreTermes"/>
              </a:rPr>
              <a:t>Dashboard 2 – Inventory management</a:t>
            </a:r>
            <a:endParaRPr lang="en-US" sz="6550" dirty="0">
              <a:latin typeface="+mn-lt"/>
              <a:cs typeface="TeXGyreTermes"/>
            </a:endParaRPr>
          </a:p>
        </p:txBody>
      </p:sp>
      <p:sp>
        <p:nvSpPr>
          <p:cNvPr id="4" name="object 2">
            <a:extLst>
              <a:ext uri="{FF2B5EF4-FFF2-40B4-BE49-F238E27FC236}">
                <a16:creationId xmlns:a16="http://schemas.microsoft.com/office/drawing/2014/main" id="{3347EDA1-CF66-3909-D4F0-7D036A387F4A}"/>
              </a:ext>
            </a:extLst>
          </p:cNvPr>
          <p:cNvSpPr txBox="1">
            <a:spLocks/>
          </p:cNvSpPr>
          <p:nvPr/>
        </p:nvSpPr>
        <p:spPr>
          <a:xfrm>
            <a:off x="1295400" y="2146825"/>
            <a:ext cx="16383000" cy="7611699"/>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400" b="1" i="0" u="none" strike="noStrike" kern="0" cap="none" spc="-10" normalizeH="0" baseline="0" noProof="0" dirty="0">
                <a:ln>
                  <a:noFill/>
                </a:ln>
                <a:solidFill>
                  <a:srgbClr val="2A4A81"/>
                </a:solidFill>
                <a:effectLst/>
                <a:uLnTx/>
                <a:uFillTx/>
                <a:latin typeface="Calibri"/>
                <a:ea typeface="+mj-ea"/>
                <a:cs typeface="TeXGyreTermes"/>
              </a:rPr>
              <a:t>Dashboard 2 – Inventory management</a:t>
            </a:r>
          </a:p>
          <a:p>
            <a:pPr marL="12700" marR="0" lvl="0" indent="0" algn="l" defTabSz="914400" rtl="0" eaLnBrk="1" fontAlgn="auto" latinLnBrk="0" hangingPunct="1">
              <a:lnSpc>
                <a:spcPct val="100000"/>
              </a:lnSpc>
              <a:spcBef>
                <a:spcPts val="95"/>
              </a:spcBef>
              <a:spcAft>
                <a:spcPts val="0"/>
              </a:spcAft>
              <a:buClrTx/>
              <a:buSzTx/>
              <a:buFontTx/>
              <a:buNone/>
              <a:tabLst/>
              <a:defRPr/>
            </a:pPr>
            <a:r>
              <a:rPr kumimoji="0" lang="en-US" sz="4400" b="0" i="0" u="none" strike="noStrike" kern="0" cap="none" spc="-10" normalizeH="0" baseline="0" noProof="0" dirty="0">
                <a:ln>
                  <a:noFill/>
                </a:ln>
                <a:solidFill>
                  <a:srgbClr val="2A4A81"/>
                </a:solidFill>
                <a:effectLst/>
                <a:uLnTx/>
                <a:uFillTx/>
                <a:latin typeface="Calibri"/>
                <a:ea typeface="+mj-ea"/>
                <a:cs typeface="TeXGyreTermes"/>
              </a:rPr>
              <a:t>This will be a lot more complicated than the orders. Mainly because we need to calculate how much inventory we’re using and then identify inventory that needs reordering. We also want to calculate how much each pizza costs to make based on the cost of the ingredients so we can keep an eye on pricing and P/L. Here is what we need:</a:t>
            </a:r>
          </a:p>
          <a:p>
            <a:pPr marL="12700" marR="0" lvl="0" indent="0" algn="l" defTabSz="914400" rtl="0" eaLnBrk="1" fontAlgn="auto" latinLnBrk="0" hangingPunct="1">
              <a:lnSpc>
                <a:spcPct val="100000"/>
              </a:lnSpc>
              <a:spcBef>
                <a:spcPts val="95"/>
              </a:spcBef>
              <a:spcAft>
                <a:spcPts val="0"/>
              </a:spcAft>
              <a:buClrTx/>
              <a:buSzTx/>
              <a:buFontTx/>
              <a:buNone/>
              <a:tabLst/>
              <a:defRPr/>
            </a:pPr>
            <a:endParaRPr kumimoji="0" lang="en-US" sz="4400" b="0" i="0" u="none" strike="noStrike" kern="0" cap="none" spc="-10" normalizeH="0" baseline="0" noProof="0" dirty="0">
              <a:ln>
                <a:noFill/>
              </a:ln>
              <a:solidFill>
                <a:srgbClr val="2A4A81"/>
              </a:solidFill>
              <a:effectLst/>
              <a:uLnTx/>
              <a:uFillTx/>
              <a:latin typeface="Calibri"/>
              <a:ea typeface="+mj-ea"/>
              <a:cs typeface="TeXGyreTermes"/>
            </a:endParaRPr>
          </a:p>
          <a:p>
            <a:pPr marL="755650" marR="0" lvl="0" indent="-742950" algn="l" defTabSz="914400" rtl="0" eaLnBrk="1" fontAlgn="auto" latinLnBrk="0" hangingPunct="1">
              <a:lnSpc>
                <a:spcPct val="100000"/>
              </a:lnSpc>
              <a:spcBef>
                <a:spcPts val="95"/>
              </a:spcBef>
              <a:spcAft>
                <a:spcPts val="0"/>
              </a:spcAft>
              <a:buClrTx/>
              <a:buSzTx/>
              <a:buFontTx/>
              <a:buAutoNum type="arabicPeriod"/>
              <a:tabLst/>
              <a:defRPr/>
            </a:pPr>
            <a:r>
              <a:rPr kumimoji="0" lang="en-US" sz="3600" b="0" i="0" u="none" strike="noStrike" kern="0" cap="none" spc="-10" normalizeH="0" baseline="0" noProof="0" dirty="0">
                <a:ln>
                  <a:noFill/>
                </a:ln>
                <a:solidFill>
                  <a:srgbClr val="2A4A81"/>
                </a:solidFill>
                <a:effectLst/>
                <a:uLnTx/>
                <a:uFillTx/>
                <a:latin typeface="Calibri"/>
                <a:ea typeface="+mj-ea"/>
                <a:cs typeface="TeXGyreTermes"/>
              </a:rPr>
              <a:t>Total quantity by ingredient</a:t>
            </a:r>
          </a:p>
          <a:p>
            <a:pPr marL="755650" marR="0" lvl="0" indent="-742950" algn="l" defTabSz="914400" rtl="0" eaLnBrk="1" fontAlgn="auto" latinLnBrk="0" hangingPunct="1">
              <a:lnSpc>
                <a:spcPct val="100000"/>
              </a:lnSpc>
              <a:spcBef>
                <a:spcPts val="95"/>
              </a:spcBef>
              <a:spcAft>
                <a:spcPts val="0"/>
              </a:spcAft>
              <a:buClrTx/>
              <a:buSzTx/>
              <a:buFontTx/>
              <a:buAutoNum type="arabicPeriod"/>
              <a:tabLst/>
              <a:defRPr/>
            </a:pPr>
            <a:r>
              <a:rPr kumimoji="0" lang="en-US" sz="3600" b="0" i="0" u="none" strike="noStrike" kern="0" cap="none" spc="-10" normalizeH="0" baseline="0" noProof="0" dirty="0">
                <a:ln>
                  <a:noFill/>
                </a:ln>
                <a:solidFill>
                  <a:srgbClr val="2A4A81"/>
                </a:solidFill>
                <a:effectLst/>
                <a:uLnTx/>
                <a:uFillTx/>
                <a:latin typeface="Calibri"/>
                <a:ea typeface="+mj-ea"/>
                <a:cs typeface="TeXGyreTermes"/>
              </a:rPr>
              <a:t>Total cost of ingredients</a:t>
            </a:r>
          </a:p>
          <a:p>
            <a:pPr marL="755650" marR="0" lvl="0" indent="-742950" algn="l" defTabSz="914400" rtl="0" eaLnBrk="1" fontAlgn="auto" latinLnBrk="0" hangingPunct="1">
              <a:lnSpc>
                <a:spcPct val="100000"/>
              </a:lnSpc>
              <a:spcBef>
                <a:spcPts val="95"/>
              </a:spcBef>
              <a:spcAft>
                <a:spcPts val="0"/>
              </a:spcAft>
              <a:buClrTx/>
              <a:buSzTx/>
              <a:buFontTx/>
              <a:buAutoNum type="arabicPeriod"/>
              <a:tabLst/>
              <a:defRPr/>
            </a:pPr>
            <a:r>
              <a:rPr kumimoji="0" lang="en-US" sz="3600" b="0" i="0" u="none" strike="noStrike" kern="0" cap="none" spc="-10" normalizeH="0" baseline="0" noProof="0" dirty="0">
                <a:ln>
                  <a:noFill/>
                </a:ln>
                <a:solidFill>
                  <a:srgbClr val="2A4A81"/>
                </a:solidFill>
                <a:effectLst/>
                <a:uLnTx/>
                <a:uFillTx/>
                <a:latin typeface="Calibri"/>
                <a:ea typeface="+mj-ea"/>
                <a:cs typeface="TeXGyreTermes"/>
              </a:rPr>
              <a:t>Calculated cost of pizza</a:t>
            </a:r>
          </a:p>
          <a:p>
            <a:pPr marL="755650" marR="0" lvl="0" indent="-742950" algn="l" defTabSz="914400" rtl="0" eaLnBrk="1" fontAlgn="auto" latinLnBrk="0" hangingPunct="1">
              <a:lnSpc>
                <a:spcPct val="100000"/>
              </a:lnSpc>
              <a:spcBef>
                <a:spcPts val="95"/>
              </a:spcBef>
              <a:spcAft>
                <a:spcPts val="0"/>
              </a:spcAft>
              <a:buClrTx/>
              <a:buSzTx/>
              <a:buFontTx/>
              <a:buAutoNum type="arabicPeriod"/>
              <a:tabLst/>
              <a:defRPr/>
            </a:pPr>
            <a:r>
              <a:rPr kumimoji="0" lang="en-US" sz="3600" b="0" i="0" u="none" strike="noStrike" kern="0" cap="none" spc="-10" normalizeH="0" baseline="0" noProof="0" dirty="0">
                <a:ln>
                  <a:noFill/>
                </a:ln>
                <a:solidFill>
                  <a:srgbClr val="2A4A81"/>
                </a:solidFill>
                <a:effectLst/>
                <a:uLnTx/>
                <a:uFillTx/>
                <a:latin typeface="Calibri"/>
                <a:ea typeface="+mj-ea"/>
                <a:cs typeface="TeXGyreTermes"/>
              </a:rPr>
              <a:t>Percentage stock remaining by ingredient</a:t>
            </a:r>
          </a:p>
          <a:p>
            <a:pPr marL="755650" marR="0" lvl="0" indent="-742950" algn="l" defTabSz="914400" rtl="0" eaLnBrk="1" fontAlgn="auto" latinLnBrk="0" hangingPunct="1">
              <a:lnSpc>
                <a:spcPct val="100000"/>
              </a:lnSpc>
              <a:spcBef>
                <a:spcPts val="95"/>
              </a:spcBef>
              <a:spcAft>
                <a:spcPts val="0"/>
              </a:spcAft>
              <a:buClrTx/>
              <a:buSzTx/>
              <a:buFontTx/>
              <a:buAutoNum type="arabicPeriod"/>
              <a:tabLst/>
              <a:defRPr/>
            </a:pPr>
            <a:r>
              <a:rPr kumimoji="0" lang="en-US" sz="3600" b="0" i="0" u="none" strike="noStrike" kern="0" cap="none" spc="-10" normalizeH="0" baseline="0" noProof="0" dirty="0">
                <a:ln>
                  <a:noFill/>
                </a:ln>
                <a:solidFill>
                  <a:srgbClr val="2A4A81"/>
                </a:solidFill>
                <a:effectLst/>
                <a:uLnTx/>
                <a:uFillTx/>
                <a:latin typeface="Calibri"/>
                <a:ea typeface="+mj-ea"/>
                <a:cs typeface="TeXGyreTermes"/>
              </a:rPr>
              <a:t>List of ingredients to re-order based on remaining inventory</a:t>
            </a:r>
          </a:p>
        </p:txBody>
      </p:sp>
      <p:sp>
        <p:nvSpPr>
          <p:cNvPr id="5" name="Rounded Rectangle 4">
            <a:extLst>
              <a:ext uri="{FF2B5EF4-FFF2-40B4-BE49-F238E27FC236}">
                <a16:creationId xmlns:a16="http://schemas.microsoft.com/office/drawing/2014/main" id="{9278D440-ED88-40BE-EBCD-1683650CE6A0}"/>
              </a:ext>
            </a:extLst>
          </p:cNvPr>
          <p:cNvSpPr/>
          <p:nvPr/>
        </p:nvSpPr>
        <p:spPr>
          <a:xfrm>
            <a:off x="1066800" y="8572501"/>
            <a:ext cx="12192000" cy="1186024"/>
          </a:xfrm>
          <a:prstGeom prst="round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4087565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1/4</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873957"/>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Stock1 is a view of the columns and queries we worked with before. This will return the total weight ordered by ingredient.  </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37195C8C-97CD-B586-A7B2-183D0BF27ECB}"/>
              </a:ext>
            </a:extLst>
          </p:cNvPr>
          <p:cNvPicPr>
            <a:picLocks noChangeAspect="1"/>
          </p:cNvPicPr>
          <p:nvPr/>
        </p:nvPicPr>
        <p:blipFill>
          <a:blip r:embed="rId2"/>
          <a:stretch>
            <a:fillRect/>
          </a:stretch>
        </p:blipFill>
        <p:spPr>
          <a:xfrm>
            <a:off x="2552700" y="4762500"/>
            <a:ext cx="13182600" cy="1798848"/>
          </a:xfrm>
          <a:prstGeom prst="rect">
            <a:avLst/>
          </a:prstGeom>
        </p:spPr>
      </p:pic>
    </p:spTree>
    <p:extLst>
      <p:ext uri="{BB962C8B-B14F-4D97-AF65-F5344CB8AC3E}">
        <p14:creationId xmlns:p14="http://schemas.microsoft.com/office/powerpoint/2010/main" val="2630262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1/4</a:t>
            </a:r>
            <a:endParaRPr sz="6550" dirty="0">
              <a:latin typeface="+mn-lt"/>
              <a:cs typeface="TeXGyreTermes"/>
            </a:endParaRPr>
          </a:p>
        </p:txBody>
      </p:sp>
      <p:pic>
        <p:nvPicPr>
          <p:cNvPr id="4" name="Picture 3">
            <a:extLst>
              <a:ext uri="{FF2B5EF4-FFF2-40B4-BE49-F238E27FC236}">
                <a16:creationId xmlns:a16="http://schemas.microsoft.com/office/drawing/2014/main" id="{3B3FC67B-B4DF-0052-8B3F-502DBA3FE934}"/>
              </a:ext>
            </a:extLst>
          </p:cNvPr>
          <p:cNvPicPr>
            <a:picLocks noChangeAspect="1"/>
          </p:cNvPicPr>
          <p:nvPr/>
        </p:nvPicPr>
        <p:blipFill>
          <a:blip r:embed="rId2"/>
          <a:stretch>
            <a:fillRect/>
          </a:stretch>
        </p:blipFill>
        <p:spPr>
          <a:xfrm>
            <a:off x="7361917" y="2400300"/>
            <a:ext cx="3564166" cy="7010400"/>
          </a:xfrm>
          <a:prstGeom prst="rect">
            <a:avLst/>
          </a:prstGeom>
        </p:spPr>
      </p:pic>
    </p:spTree>
    <p:extLst>
      <p:ext uri="{BB962C8B-B14F-4D97-AF65-F5344CB8AC3E}">
        <p14:creationId xmlns:p14="http://schemas.microsoft.com/office/powerpoint/2010/main" val="39698533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2/4</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443070"/>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What we need now is the total weight of inventory for each ingredient we started with. </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4" name="Picture 3">
            <a:extLst>
              <a:ext uri="{FF2B5EF4-FFF2-40B4-BE49-F238E27FC236}">
                <a16:creationId xmlns:a16="http://schemas.microsoft.com/office/drawing/2014/main" id="{77D890D6-3EA4-A17F-FFF5-A06A84047156}"/>
              </a:ext>
            </a:extLst>
          </p:cNvPr>
          <p:cNvPicPr>
            <a:picLocks noChangeAspect="1"/>
          </p:cNvPicPr>
          <p:nvPr/>
        </p:nvPicPr>
        <p:blipFill>
          <a:blip r:embed="rId2"/>
          <a:stretch>
            <a:fillRect/>
          </a:stretch>
        </p:blipFill>
        <p:spPr>
          <a:xfrm>
            <a:off x="1822505" y="4533900"/>
            <a:ext cx="14642989" cy="2385778"/>
          </a:xfrm>
          <a:prstGeom prst="rect">
            <a:avLst/>
          </a:prstGeom>
        </p:spPr>
      </p:pic>
    </p:spTree>
    <p:extLst>
      <p:ext uri="{BB962C8B-B14F-4D97-AF65-F5344CB8AC3E}">
        <p14:creationId xmlns:p14="http://schemas.microsoft.com/office/powerpoint/2010/main" val="24922100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2/4</a:t>
            </a:r>
            <a:endParaRPr sz="6550" dirty="0">
              <a:latin typeface="+mn-lt"/>
              <a:cs typeface="TeXGyreTermes"/>
            </a:endParaRPr>
          </a:p>
        </p:txBody>
      </p:sp>
      <p:pic>
        <p:nvPicPr>
          <p:cNvPr id="3" name="Picture 2">
            <a:extLst>
              <a:ext uri="{FF2B5EF4-FFF2-40B4-BE49-F238E27FC236}">
                <a16:creationId xmlns:a16="http://schemas.microsoft.com/office/drawing/2014/main" id="{F2402575-7A2B-9ABA-1339-90FDEC9C0BA3}"/>
              </a:ext>
            </a:extLst>
          </p:cNvPr>
          <p:cNvPicPr>
            <a:picLocks noChangeAspect="1"/>
          </p:cNvPicPr>
          <p:nvPr/>
        </p:nvPicPr>
        <p:blipFill>
          <a:blip r:embed="rId2"/>
          <a:stretch>
            <a:fillRect/>
          </a:stretch>
        </p:blipFill>
        <p:spPr>
          <a:xfrm>
            <a:off x="4838700" y="2976365"/>
            <a:ext cx="8610600" cy="6571248"/>
          </a:xfrm>
          <a:prstGeom prst="rect">
            <a:avLst/>
          </a:prstGeom>
        </p:spPr>
      </p:pic>
      <p:sp>
        <p:nvSpPr>
          <p:cNvPr id="4" name="object 2">
            <a:extLst>
              <a:ext uri="{FF2B5EF4-FFF2-40B4-BE49-F238E27FC236}">
                <a16:creationId xmlns:a16="http://schemas.microsoft.com/office/drawing/2014/main" id="{C5901E41-9524-0CB2-277A-6B454BF4D502}"/>
              </a:ext>
            </a:extLst>
          </p:cNvPr>
          <p:cNvSpPr txBox="1">
            <a:spLocks/>
          </p:cNvSpPr>
          <p:nvPr/>
        </p:nvSpPr>
        <p:spPr>
          <a:xfrm>
            <a:off x="1657350" y="2052502"/>
            <a:ext cx="14973300" cy="443070"/>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algn="ctr"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Now we have the quantity for each ingredient in stock</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spTree>
    <p:extLst>
      <p:ext uri="{BB962C8B-B14F-4D97-AF65-F5344CB8AC3E}">
        <p14:creationId xmlns:p14="http://schemas.microsoft.com/office/powerpoint/2010/main" val="35931153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3/4</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1317668"/>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We also need to add in the total weight in stock from the ingredients table. That will be the quantity*weight that each ingredient is bought in. </a:t>
            </a:r>
          </a:p>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ing_weight*quantity = total_inv_weight</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5" name="Picture 4">
            <a:extLst>
              <a:ext uri="{FF2B5EF4-FFF2-40B4-BE49-F238E27FC236}">
                <a16:creationId xmlns:a16="http://schemas.microsoft.com/office/drawing/2014/main" id="{76D0BAAD-45F1-78EE-F93E-7DEA3B9FC881}"/>
              </a:ext>
            </a:extLst>
          </p:cNvPr>
          <p:cNvPicPr>
            <a:picLocks noChangeAspect="1"/>
          </p:cNvPicPr>
          <p:nvPr/>
        </p:nvPicPr>
        <p:blipFill>
          <a:blip r:embed="rId2"/>
          <a:stretch>
            <a:fillRect/>
          </a:stretch>
        </p:blipFill>
        <p:spPr>
          <a:xfrm>
            <a:off x="3122423" y="4342798"/>
            <a:ext cx="12043153" cy="4121150"/>
          </a:xfrm>
          <a:prstGeom prst="rect">
            <a:avLst/>
          </a:prstGeom>
        </p:spPr>
      </p:pic>
    </p:spTree>
    <p:extLst>
      <p:ext uri="{BB962C8B-B14F-4D97-AF65-F5344CB8AC3E}">
        <p14:creationId xmlns:p14="http://schemas.microsoft.com/office/powerpoint/2010/main" val="40061159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3/4</a:t>
            </a:r>
            <a:endParaRPr sz="6550" dirty="0">
              <a:latin typeface="+mn-lt"/>
              <a:cs typeface="TeXGyreTermes"/>
            </a:endParaRPr>
          </a:p>
        </p:txBody>
      </p:sp>
      <p:pic>
        <p:nvPicPr>
          <p:cNvPr id="5" name="Picture 4">
            <a:extLst>
              <a:ext uri="{FF2B5EF4-FFF2-40B4-BE49-F238E27FC236}">
                <a16:creationId xmlns:a16="http://schemas.microsoft.com/office/drawing/2014/main" id="{3D55CDBE-3DFA-DA24-F9A0-CA7831B7BCE6}"/>
              </a:ext>
            </a:extLst>
          </p:cNvPr>
          <p:cNvPicPr>
            <a:picLocks noChangeAspect="1"/>
          </p:cNvPicPr>
          <p:nvPr/>
        </p:nvPicPr>
        <p:blipFill>
          <a:blip r:embed="rId2"/>
          <a:stretch>
            <a:fillRect/>
          </a:stretch>
        </p:blipFill>
        <p:spPr>
          <a:xfrm>
            <a:off x="4419600" y="3390900"/>
            <a:ext cx="8757886" cy="5963542"/>
          </a:xfrm>
          <a:prstGeom prst="rect">
            <a:avLst/>
          </a:prstGeom>
        </p:spPr>
      </p:pic>
    </p:spTree>
    <p:extLst>
      <p:ext uri="{BB962C8B-B14F-4D97-AF65-F5344CB8AC3E}">
        <p14:creationId xmlns:p14="http://schemas.microsoft.com/office/powerpoint/2010/main" val="2621056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7200" y="1028700"/>
            <a:ext cx="17373600" cy="895758"/>
          </a:xfrm>
          <a:prstGeom prst="rect">
            <a:avLst/>
          </a:prstGeom>
        </p:spPr>
        <p:txBody>
          <a:bodyPr vert="horz" wrap="square" lIns="0" tIns="137795" rIns="0" bIns="0" rtlCol="0">
            <a:spAutoFit/>
          </a:bodyPr>
          <a:lstStyle/>
          <a:p>
            <a:pPr marL="12700" marR="5080" indent="78105" algn="ctr">
              <a:lnSpc>
                <a:spcPts val="5850"/>
              </a:lnSpc>
              <a:spcBef>
                <a:spcPts val="1085"/>
              </a:spcBef>
            </a:pPr>
            <a:r>
              <a:rPr lang="en-GB" sz="5400" b="1" dirty="0">
                <a:latin typeface="+mn-lt"/>
              </a:rPr>
              <a:t>…And Google Data Studio to build the dashboard</a:t>
            </a:r>
            <a:endParaRPr sz="5400" b="1" dirty="0">
              <a:latin typeface="+mn-lt"/>
            </a:endParaRPr>
          </a:p>
        </p:txBody>
      </p:sp>
      <p:pic>
        <p:nvPicPr>
          <p:cNvPr id="1034" name="Picture 10" descr="Google Data Studio Reviews, Pricing, Key Info, and FAQs">
            <a:extLst>
              <a:ext uri="{FF2B5EF4-FFF2-40B4-BE49-F238E27FC236}">
                <a16:creationId xmlns:a16="http://schemas.microsoft.com/office/drawing/2014/main" id="{C652A9C5-D5D3-6D27-DEB1-FBF639FE2E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0" y="2324100"/>
            <a:ext cx="13004800" cy="650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313041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4/4</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2228519" y="2571395"/>
            <a:ext cx="14973300" cy="873957"/>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800" kern="0" spc="-10" dirty="0">
                <a:latin typeface="Calibri"/>
                <a:cs typeface="TeXGyreTermes"/>
              </a:rPr>
              <a:t>The last thing regarding the inventory queries is to calculate total inventory weight minus the ordered weight as remaining weight. </a:t>
            </a:r>
            <a:endParaRPr kumimoji="0" lang="en-US" sz="20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6E4C547B-BADB-D278-F1D6-EBA0566975FD}"/>
              </a:ext>
            </a:extLst>
          </p:cNvPr>
          <p:cNvPicPr>
            <a:picLocks noChangeAspect="1"/>
          </p:cNvPicPr>
          <p:nvPr/>
        </p:nvPicPr>
        <p:blipFill>
          <a:blip r:embed="rId2"/>
          <a:stretch>
            <a:fillRect/>
          </a:stretch>
        </p:blipFill>
        <p:spPr>
          <a:xfrm>
            <a:off x="3043996" y="4445037"/>
            <a:ext cx="12200009" cy="4198703"/>
          </a:xfrm>
          <a:prstGeom prst="rect">
            <a:avLst/>
          </a:prstGeom>
        </p:spPr>
      </p:pic>
    </p:spTree>
    <p:extLst>
      <p:ext uri="{BB962C8B-B14F-4D97-AF65-F5344CB8AC3E}">
        <p14:creationId xmlns:p14="http://schemas.microsoft.com/office/powerpoint/2010/main" val="4104508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4/4</a:t>
            </a:r>
            <a:endParaRPr sz="6550" dirty="0">
              <a:latin typeface="+mn-lt"/>
              <a:cs typeface="TeXGyreTermes"/>
            </a:endParaRPr>
          </a:p>
        </p:txBody>
      </p:sp>
      <p:pic>
        <p:nvPicPr>
          <p:cNvPr id="3" name="Picture 2">
            <a:extLst>
              <a:ext uri="{FF2B5EF4-FFF2-40B4-BE49-F238E27FC236}">
                <a16:creationId xmlns:a16="http://schemas.microsoft.com/office/drawing/2014/main" id="{01DA6A9F-330D-E812-2F4B-63C6092F32A2}"/>
              </a:ext>
            </a:extLst>
          </p:cNvPr>
          <p:cNvPicPr>
            <a:picLocks noChangeAspect="1"/>
          </p:cNvPicPr>
          <p:nvPr/>
        </p:nvPicPr>
        <p:blipFill>
          <a:blip r:embed="rId2"/>
          <a:stretch>
            <a:fillRect/>
          </a:stretch>
        </p:blipFill>
        <p:spPr>
          <a:xfrm>
            <a:off x="3352800" y="2976912"/>
            <a:ext cx="11582400" cy="6457280"/>
          </a:xfrm>
          <a:prstGeom prst="rect">
            <a:avLst/>
          </a:prstGeom>
        </p:spPr>
      </p:pic>
    </p:spTree>
    <p:extLst>
      <p:ext uri="{BB962C8B-B14F-4D97-AF65-F5344CB8AC3E}">
        <p14:creationId xmlns:p14="http://schemas.microsoft.com/office/powerpoint/2010/main" val="33565504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895600" y="551559"/>
            <a:ext cx="13716000" cy="1020151"/>
          </a:xfrm>
          <a:prstGeom prst="rect">
            <a:avLst/>
          </a:prstGeom>
        </p:spPr>
        <p:txBody>
          <a:bodyPr vert="horz" wrap="square" lIns="0" tIns="12065" rIns="0" bIns="0" rtlCol="0">
            <a:spAutoFit/>
          </a:bodyPr>
          <a:lstStyle/>
          <a:p>
            <a:pPr marL="12700" algn="ctr">
              <a:lnSpc>
                <a:spcPct val="100000"/>
              </a:lnSpc>
              <a:spcBef>
                <a:spcPts val="95"/>
              </a:spcBef>
            </a:pPr>
            <a:r>
              <a:rPr lang="en-US" sz="6550" b="1" spc="-10" dirty="0">
                <a:latin typeface="+mn-lt"/>
                <a:cs typeface="TeXGyreTermes"/>
              </a:rPr>
              <a:t>Dashboard 3 – Staff</a:t>
            </a:r>
            <a:endParaRPr lang="en-US" sz="6550" dirty="0">
              <a:latin typeface="+mn-lt"/>
              <a:cs typeface="TeXGyreTermes"/>
            </a:endParaRPr>
          </a:p>
        </p:txBody>
      </p:sp>
      <p:sp>
        <p:nvSpPr>
          <p:cNvPr id="3" name="TextBox 2">
            <a:extLst>
              <a:ext uri="{FF2B5EF4-FFF2-40B4-BE49-F238E27FC236}">
                <a16:creationId xmlns:a16="http://schemas.microsoft.com/office/drawing/2014/main" id="{03E4969A-0799-6B77-7625-48B0994AFBF2}"/>
              </a:ext>
            </a:extLst>
          </p:cNvPr>
          <p:cNvSpPr txBox="1"/>
          <p:nvPr/>
        </p:nvSpPr>
        <p:spPr>
          <a:xfrm>
            <a:off x="1676400" y="2552700"/>
            <a:ext cx="12603587"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chemeClr val="tx2"/>
                </a:solidFill>
                <a:effectLst/>
                <a:uLnTx/>
                <a:uFillTx/>
                <a:latin typeface="Calibri"/>
                <a:ea typeface="+mn-ea"/>
                <a:cs typeface="+mn-cs"/>
              </a:rPr>
              <a:t>Staff data:</a:t>
            </a:r>
            <a:endParaRPr kumimoji="0" lang="en-US" sz="3200" b="0" i="0" u="none" strike="noStrike" kern="1200" cap="none" spc="0" normalizeH="0" baseline="0" noProof="0" dirty="0">
              <a:ln>
                <a:noFill/>
              </a:ln>
              <a:solidFill>
                <a:schemeClr val="tx2"/>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2"/>
                </a:solidFill>
                <a:effectLst/>
                <a:uLnTx/>
                <a:uFillTx/>
                <a:latin typeface="Calibri"/>
                <a:ea typeface="+mn-ea"/>
                <a:cs typeface="+mn-cs"/>
              </a:rPr>
              <a:t>Wants to know which staff members are working when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schemeClr val="tx2"/>
                </a:solidFill>
                <a:effectLst/>
                <a:uLnTx/>
                <a:uFillTx/>
                <a:latin typeface="Calibri"/>
                <a:ea typeface="+mn-ea"/>
                <a:cs typeface="+mn-cs"/>
              </a:rPr>
              <a:t>Based on the staff salary information how much each pizza costs (ingredients + chefs + delivery)</a:t>
            </a:r>
            <a:endParaRPr kumimoji="0" lang="en-US" sz="4800" b="0" i="0" u="none" strike="noStrike" kern="1200" cap="none" spc="0" normalizeH="0" baseline="0" noProof="0" dirty="0">
              <a:ln>
                <a:noFill/>
              </a:ln>
              <a:solidFill>
                <a:schemeClr val="tx2"/>
              </a:solidFill>
              <a:effectLst/>
              <a:uLnTx/>
              <a:uFillTx/>
              <a:latin typeface="Calibri"/>
              <a:ea typeface="+mn-ea"/>
              <a:cs typeface="+mn-cs"/>
            </a:endParaRPr>
          </a:p>
        </p:txBody>
      </p:sp>
    </p:spTree>
    <p:extLst>
      <p:ext uri="{BB962C8B-B14F-4D97-AF65-F5344CB8AC3E}">
        <p14:creationId xmlns:p14="http://schemas.microsoft.com/office/powerpoint/2010/main" val="39029365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1/3</a:t>
            </a:r>
            <a:endParaRPr sz="6550" dirty="0">
              <a:latin typeface="+mn-lt"/>
              <a:cs typeface="TeXGyreTermes"/>
            </a:endParaRPr>
          </a:p>
        </p:txBody>
      </p:sp>
      <p:pic>
        <p:nvPicPr>
          <p:cNvPr id="4" name="Picture 3">
            <a:extLst>
              <a:ext uri="{FF2B5EF4-FFF2-40B4-BE49-F238E27FC236}">
                <a16:creationId xmlns:a16="http://schemas.microsoft.com/office/drawing/2014/main" id="{F3EC0EA5-BC2D-5289-4A3B-2CDFA618D200}"/>
              </a:ext>
            </a:extLst>
          </p:cNvPr>
          <p:cNvPicPr>
            <a:picLocks noChangeAspect="1"/>
          </p:cNvPicPr>
          <p:nvPr/>
        </p:nvPicPr>
        <p:blipFill>
          <a:blip r:embed="rId2"/>
          <a:stretch>
            <a:fillRect/>
          </a:stretch>
        </p:blipFill>
        <p:spPr>
          <a:xfrm>
            <a:off x="2361045" y="4248150"/>
            <a:ext cx="13565909" cy="1790700"/>
          </a:xfrm>
          <a:prstGeom prst="rect">
            <a:avLst/>
          </a:prstGeom>
        </p:spPr>
      </p:pic>
    </p:spTree>
    <p:extLst>
      <p:ext uri="{BB962C8B-B14F-4D97-AF65-F5344CB8AC3E}">
        <p14:creationId xmlns:p14="http://schemas.microsoft.com/office/powerpoint/2010/main" val="26374569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1/3</a:t>
            </a:r>
            <a:endParaRPr sz="6550" dirty="0">
              <a:latin typeface="+mn-lt"/>
              <a:cs typeface="TeXGyreTermes"/>
            </a:endParaRPr>
          </a:p>
        </p:txBody>
      </p:sp>
      <p:pic>
        <p:nvPicPr>
          <p:cNvPr id="4" name="Picture 3">
            <a:extLst>
              <a:ext uri="{FF2B5EF4-FFF2-40B4-BE49-F238E27FC236}">
                <a16:creationId xmlns:a16="http://schemas.microsoft.com/office/drawing/2014/main" id="{8F8B9302-8580-D627-7FE2-65D3A1531D23}"/>
              </a:ext>
            </a:extLst>
          </p:cNvPr>
          <p:cNvPicPr>
            <a:picLocks noChangeAspect="1"/>
          </p:cNvPicPr>
          <p:nvPr/>
        </p:nvPicPr>
        <p:blipFill>
          <a:blip r:embed="rId2"/>
          <a:stretch>
            <a:fillRect/>
          </a:stretch>
        </p:blipFill>
        <p:spPr>
          <a:xfrm>
            <a:off x="5556060" y="2019300"/>
            <a:ext cx="7175879" cy="7496451"/>
          </a:xfrm>
          <a:prstGeom prst="rect">
            <a:avLst/>
          </a:prstGeom>
        </p:spPr>
      </p:pic>
    </p:spTree>
    <p:extLst>
      <p:ext uri="{BB962C8B-B14F-4D97-AF65-F5344CB8AC3E}">
        <p14:creationId xmlns:p14="http://schemas.microsoft.com/office/powerpoint/2010/main" val="5264742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2/3</a:t>
            </a:r>
            <a:endParaRPr sz="6550" dirty="0">
              <a:latin typeface="+mn-lt"/>
              <a:cs typeface="TeXGyreTermes"/>
            </a:endParaRPr>
          </a:p>
        </p:txBody>
      </p:sp>
      <p:pic>
        <p:nvPicPr>
          <p:cNvPr id="3" name="Picture 2">
            <a:extLst>
              <a:ext uri="{FF2B5EF4-FFF2-40B4-BE49-F238E27FC236}">
                <a16:creationId xmlns:a16="http://schemas.microsoft.com/office/drawing/2014/main" id="{6092DF7F-10D4-78D9-C171-532FFE5C730C}"/>
              </a:ext>
            </a:extLst>
          </p:cNvPr>
          <p:cNvPicPr>
            <a:picLocks noChangeAspect="1"/>
          </p:cNvPicPr>
          <p:nvPr/>
        </p:nvPicPr>
        <p:blipFill>
          <a:blip r:embed="rId2"/>
          <a:stretch>
            <a:fillRect/>
          </a:stretch>
        </p:blipFill>
        <p:spPr>
          <a:xfrm>
            <a:off x="3263309" y="3771900"/>
            <a:ext cx="11761381" cy="3401835"/>
          </a:xfrm>
          <a:prstGeom prst="rect">
            <a:avLst/>
          </a:prstGeom>
        </p:spPr>
      </p:pic>
    </p:spTree>
    <p:extLst>
      <p:ext uri="{BB962C8B-B14F-4D97-AF65-F5344CB8AC3E}">
        <p14:creationId xmlns:p14="http://schemas.microsoft.com/office/powerpoint/2010/main" val="30952044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2/3</a:t>
            </a:r>
            <a:endParaRPr sz="6550" dirty="0">
              <a:latin typeface="+mn-lt"/>
              <a:cs typeface="TeXGyreTermes"/>
            </a:endParaRPr>
          </a:p>
        </p:txBody>
      </p:sp>
      <p:pic>
        <p:nvPicPr>
          <p:cNvPr id="4" name="Picture 3">
            <a:extLst>
              <a:ext uri="{FF2B5EF4-FFF2-40B4-BE49-F238E27FC236}">
                <a16:creationId xmlns:a16="http://schemas.microsoft.com/office/drawing/2014/main" id="{95581BE3-8C85-A454-8E9C-D7EBB0FF241F}"/>
              </a:ext>
            </a:extLst>
          </p:cNvPr>
          <p:cNvPicPr>
            <a:picLocks noChangeAspect="1"/>
          </p:cNvPicPr>
          <p:nvPr/>
        </p:nvPicPr>
        <p:blipFill>
          <a:blip r:embed="rId2"/>
          <a:stretch>
            <a:fillRect/>
          </a:stretch>
        </p:blipFill>
        <p:spPr>
          <a:xfrm>
            <a:off x="4513179" y="2324100"/>
            <a:ext cx="9261641" cy="6917786"/>
          </a:xfrm>
          <a:prstGeom prst="rect">
            <a:avLst/>
          </a:prstGeom>
        </p:spPr>
      </p:pic>
    </p:spTree>
    <p:extLst>
      <p:ext uri="{BB962C8B-B14F-4D97-AF65-F5344CB8AC3E}">
        <p14:creationId xmlns:p14="http://schemas.microsoft.com/office/powerpoint/2010/main" val="42417309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5251261" y="551559"/>
            <a:ext cx="7785478"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Query solution – 3/3</a:t>
            </a:r>
            <a:endParaRPr sz="6550" dirty="0">
              <a:latin typeface="+mn-lt"/>
              <a:cs typeface="TeXGyreTermes"/>
            </a:endParaRPr>
          </a:p>
        </p:txBody>
      </p:sp>
      <p:sp>
        <p:nvSpPr>
          <p:cNvPr id="7" name="object 2">
            <a:extLst>
              <a:ext uri="{FF2B5EF4-FFF2-40B4-BE49-F238E27FC236}">
                <a16:creationId xmlns:a16="http://schemas.microsoft.com/office/drawing/2014/main" id="{3DA87818-7DBE-AE3F-2E18-F80ABB371D30}"/>
              </a:ext>
            </a:extLst>
          </p:cNvPr>
          <p:cNvSpPr txBox="1">
            <a:spLocks/>
          </p:cNvSpPr>
          <p:nvPr/>
        </p:nvSpPr>
        <p:spPr>
          <a:xfrm>
            <a:off x="1657350" y="2019300"/>
            <a:ext cx="14973300" cy="2635978"/>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marR="0" lvl="0" indent="0" defTabSz="914400" rtl="0" eaLnBrk="1" fontAlgn="auto" latinLnBrk="0" hangingPunct="1">
              <a:lnSpc>
                <a:spcPct val="100000"/>
              </a:lnSpc>
              <a:spcBef>
                <a:spcPts val="95"/>
              </a:spcBef>
              <a:spcAft>
                <a:spcPts val="0"/>
              </a:spcAft>
              <a:buClrTx/>
              <a:buSzTx/>
              <a:buFontTx/>
              <a:buNone/>
              <a:tabLst/>
              <a:defRPr/>
            </a:pPr>
            <a:r>
              <a:rPr lang="en-US" sz="2400" kern="0" spc="-10" dirty="0">
                <a:latin typeface="Calibri"/>
                <a:cs typeface="TeXGyreTermes"/>
              </a:rPr>
              <a:t>Now we want to calculate the staff cost per row. This involves calculating the number of hours in each shift and multiply this by the hourly rate. The TIMEDIFF function will be used, turning the result in to a total number of minutes and then dividing this by 60 to get the number of hours as a decimal. Then this number will be multiplied by the hourly rate.  </a:t>
            </a:r>
          </a:p>
          <a:p>
            <a:pPr marL="12700" marR="0" lvl="0" indent="0" defTabSz="914400" rtl="0" eaLnBrk="1" fontAlgn="auto" latinLnBrk="0" hangingPunct="1">
              <a:lnSpc>
                <a:spcPct val="100000"/>
              </a:lnSpc>
              <a:spcBef>
                <a:spcPts val="95"/>
              </a:spcBef>
              <a:spcAft>
                <a:spcPts val="0"/>
              </a:spcAft>
              <a:buClrTx/>
              <a:buSzTx/>
              <a:buFontTx/>
              <a:buNone/>
              <a:tabLst/>
              <a:defRPr/>
            </a:pPr>
            <a:endParaRPr kumimoji="0" lang="en-US" sz="2400" b="0" i="0" u="none" strike="noStrike" kern="0" cap="none" spc="-10" normalizeH="0" baseline="0" noProof="0" dirty="0">
              <a:ln>
                <a:noFill/>
              </a:ln>
              <a:solidFill>
                <a:srgbClr val="2A4A81"/>
              </a:solidFill>
              <a:effectLst/>
              <a:uLnTx/>
              <a:uFillTx/>
              <a:latin typeface="Calibri"/>
              <a:ea typeface="+mj-ea"/>
              <a:cs typeface="TeXGyreTermes"/>
            </a:endParaRPr>
          </a:p>
          <a:p>
            <a:pPr marL="12700" marR="0" lvl="0" indent="0" defTabSz="914400" rtl="0" eaLnBrk="1" fontAlgn="auto" latinLnBrk="0" hangingPunct="1">
              <a:lnSpc>
                <a:spcPct val="100000"/>
              </a:lnSpc>
              <a:spcBef>
                <a:spcPts val="95"/>
              </a:spcBef>
              <a:spcAft>
                <a:spcPts val="0"/>
              </a:spcAft>
              <a:buClrTx/>
              <a:buSzTx/>
              <a:buFontTx/>
              <a:buNone/>
              <a:tabLst/>
              <a:defRPr/>
            </a:pPr>
            <a:r>
              <a:rPr lang="en-US" sz="2400" kern="0" spc="-10" dirty="0">
                <a:latin typeface="Calibri"/>
                <a:cs typeface="TeXGyreTermes"/>
              </a:rPr>
              <a:t>hours_in_shift = difference between start hour and end hour. Multiplied by 60 to turn it into minutes. Then to this I add the difference between start and end minutes. This gives a total minutes that I divide by 60 to get the decimal hours. To get the staff cost I multiply row 31 with s.hourly_rate from the table. </a:t>
            </a:r>
            <a:endParaRPr kumimoji="0" lang="en-US" sz="1800" b="0" i="0" u="none" strike="noStrike" kern="0" cap="none" spc="-10" normalizeH="0" baseline="0" noProof="0" dirty="0">
              <a:ln>
                <a:noFill/>
              </a:ln>
              <a:solidFill>
                <a:srgbClr val="2A4A81"/>
              </a:solidFill>
              <a:effectLst/>
              <a:uLnTx/>
              <a:uFillTx/>
              <a:latin typeface="Calibri"/>
              <a:ea typeface="+mj-ea"/>
              <a:cs typeface="TeXGyreTermes"/>
            </a:endParaRPr>
          </a:p>
        </p:txBody>
      </p:sp>
      <p:pic>
        <p:nvPicPr>
          <p:cNvPr id="3" name="Picture 2">
            <a:extLst>
              <a:ext uri="{FF2B5EF4-FFF2-40B4-BE49-F238E27FC236}">
                <a16:creationId xmlns:a16="http://schemas.microsoft.com/office/drawing/2014/main" id="{09115C63-B2DE-88A1-B280-79158492E361}"/>
              </a:ext>
            </a:extLst>
          </p:cNvPr>
          <p:cNvPicPr>
            <a:picLocks noChangeAspect="1"/>
          </p:cNvPicPr>
          <p:nvPr/>
        </p:nvPicPr>
        <p:blipFill>
          <a:blip r:embed="rId2"/>
          <a:stretch>
            <a:fillRect/>
          </a:stretch>
        </p:blipFill>
        <p:spPr>
          <a:xfrm>
            <a:off x="304800" y="5431241"/>
            <a:ext cx="17678400" cy="2836459"/>
          </a:xfrm>
          <a:prstGeom prst="rect">
            <a:avLst/>
          </a:prstGeom>
        </p:spPr>
      </p:pic>
    </p:spTree>
    <p:extLst>
      <p:ext uri="{BB962C8B-B14F-4D97-AF65-F5344CB8AC3E}">
        <p14:creationId xmlns:p14="http://schemas.microsoft.com/office/powerpoint/2010/main" val="31701895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082922" y="551559"/>
            <a:ext cx="6122157" cy="1020151"/>
          </a:xfrm>
          <a:prstGeom prst="rect">
            <a:avLst/>
          </a:prstGeom>
        </p:spPr>
        <p:txBody>
          <a:bodyPr vert="horz" wrap="square" lIns="0" tIns="12065" rIns="0" bIns="0" rtlCol="0">
            <a:spAutoFit/>
          </a:bodyPr>
          <a:lstStyle/>
          <a:p>
            <a:pPr marL="12700" algn="ctr">
              <a:lnSpc>
                <a:spcPct val="100000"/>
              </a:lnSpc>
              <a:spcBef>
                <a:spcPts val="95"/>
              </a:spcBef>
            </a:pPr>
            <a:r>
              <a:rPr lang="da-DK" sz="6550" b="1" spc="-10" dirty="0">
                <a:latin typeface="+mn-lt"/>
                <a:cs typeface="TeXGyreTermes"/>
              </a:rPr>
              <a:t>Result – 3/3</a:t>
            </a:r>
            <a:endParaRPr sz="6550" dirty="0">
              <a:latin typeface="+mn-lt"/>
              <a:cs typeface="TeXGyreTermes"/>
            </a:endParaRPr>
          </a:p>
        </p:txBody>
      </p:sp>
      <p:pic>
        <p:nvPicPr>
          <p:cNvPr id="4" name="Picture 3">
            <a:extLst>
              <a:ext uri="{FF2B5EF4-FFF2-40B4-BE49-F238E27FC236}">
                <a16:creationId xmlns:a16="http://schemas.microsoft.com/office/drawing/2014/main" id="{B2BD562A-1906-35A1-EE15-530441F2D622}"/>
              </a:ext>
            </a:extLst>
          </p:cNvPr>
          <p:cNvPicPr>
            <a:picLocks noChangeAspect="1"/>
          </p:cNvPicPr>
          <p:nvPr/>
        </p:nvPicPr>
        <p:blipFill>
          <a:blip r:embed="rId2"/>
          <a:stretch>
            <a:fillRect/>
          </a:stretch>
        </p:blipFill>
        <p:spPr>
          <a:xfrm>
            <a:off x="3886200" y="2171700"/>
            <a:ext cx="10515600" cy="7072770"/>
          </a:xfrm>
          <a:prstGeom prst="rect">
            <a:avLst/>
          </a:prstGeom>
        </p:spPr>
      </p:pic>
    </p:spTree>
    <p:extLst>
      <p:ext uri="{BB962C8B-B14F-4D97-AF65-F5344CB8AC3E}">
        <p14:creationId xmlns:p14="http://schemas.microsoft.com/office/powerpoint/2010/main" val="1967637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4706600" y="856886"/>
            <a:ext cx="2176258" cy="219372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0" name="object 10"/>
          <p:cNvSpPr txBox="1">
            <a:spLocks noGrp="1"/>
          </p:cNvSpPr>
          <p:nvPr>
            <p:ph type="title"/>
          </p:nvPr>
        </p:nvSpPr>
        <p:spPr>
          <a:xfrm>
            <a:off x="2912371" y="3752094"/>
            <a:ext cx="12463258" cy="2782813"/>
          </a:xfrm>
          <a:prstGeom prst="rect">
            <a:avLst/>
          </a:prstGeom>
        </p:spPr>
        <p:txBody>
          <a:bodyPr vert="horz" wrap="square" lIns="0" tIns="12700" rIns="0" bIns="0" rtlCol="0">
            <a:spAutoFit/>
          </a:bodyPr>
          <a:lstStyle/>
          <a:p>
            <a:pPr marL="12700" marR="5080" algn="ctr">
              <a:lnSpc>
                <a:spcPct val="100000"/>
              </a:lnSpc>
              <a:spcBef>
                <a:spcPts val="100"/>
              </a:spcBef>
            </a:pPr>
            <a:r>
              <a:rPr lang="en-GB" sz="6000" b="1" spc="-10" dirty="0">
                <a:solidFill>
                  <a:srgbClr val="F6B4A6"/>
                </a:solidFill>
                <a:latin typeface="+mn-lt"/>
                <a:cs typeface="Arial"/>
              </a:rPr>
              <a:t>We now have everything we need to move on to our visualization software and create the dashboards!</a:t>
            </a:r>
            <a:endParaRPr sz="6000" dirty="0">
              <a:latin typeface="+mn-lt"/>
              <a:cs typeface="Arial"/>
            </a:endParaRPr>
          </a:p>
        </p:txBody>
      </p:sp>
    </p:spTree>
    <p:extLst>
      <p:ext uri="{BB962C8B-B14F-4D97-AF65-F5344CB8AC3E}">
        <p14:creationId xmlns:p14="http://schemas.microsoft.com/office/powerpoint/2010/main" val="9234738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sp>
        <p:nvSpPr>
          <p:cNvPr id="3" name="object 3"/>
          <p:cNvSpPr txBox="1">
            <a:spLocks noGrp="1"/>
          </p:cNvSpPr>
          <p:nvPr>
            <p:ph type="title"/>
          </p:nvPr>
        </p:nvSpPr>
        <p:spPr>
          <a:xfrm>
            <a:off x="785884" y="554801"/>
            <a:ext cx="7367515" cy="958596"/>
          </a:xfrm>
          <a:prstGeom prst="rect">
            <a:avLst/>
          </a:prstGeom>
        </p:spPr>
        <p:txBody>
          <a:bodyPr vert="horz" wrap="square" lIns="0" tIns="12065" rIns="0" bIns="0" rtlCol="0">
            <a:spAutoFit/>
          </a:bodyPr>
          <a:lstStyle/>
          <a:p>
            <a:pPr marL="12700">
              <a:lnSpc>
                <a:spcPct val="100000"/>
              </a:lnSpc>
              <a:spcBef>
                <a:spcPts val="95"/>
              </a:spcBef>
            </a:pPr>
            <a:r>
              <a:rPr lang="da-DK" sz="6150" b="1" spc="-10" dirty="0">
                <a:solidFill>
                  <a:srgbClr val="F6B4A6"/>
                </a:solidFill>
                <a:latin typeface="+mn-lt"/>
                <a:cs typeface="TeXGyreTermes"/>
              </a:rPr>
              <a:t>Project &amp; Data Brief</a:t>
            </a:r>
            <a:endParaRPr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2095412"/>
            <a:ext cx="13387316" cy="6494085"/>
          </a:xfrm>
          <a:prstGeom prst="rect">
            <a:avLst/>
          </a:prstGeom>
          <a:noFill/>
        </p:spPr>
        <p:txBody>
          <a:bodyPr wrap="square" rtlCol="0">
            <a:spAutoFit/>
          </a:bodyPr>
          <a:lstStyle>
            <a:defPPr>
              <a:defRPr lang="en-DK"/>
            </a:defPPr>
            <a:lvl1pPr>
              <a:defRPr sz="3200">
                <a:solidFill>
                  <a:schemeClr val="bg1">
                    <a:lumMod val="95000"/>
                  </a:schemeClr>
                </a:solidFill>
              </a:defRPr>
            </a:lvl1pPr>
          </a:lstStyle>
          <a:p>
            <a:r>
              <a:rPr lang="en-US" b="1" dirty="0"/>
              <a:t>Scenario: </a:t>
            </a:r>
          </a:p>
          <a:p>
            <a:r>
              <a:rPr lang="en-US" dirty="0"/>
              <a:t>Our client is a newly opened pizza shop. It won’t be a dining, more like a takeaway and delivery (e.g., like Dominos). The project brief requires us to design and build a tailor-made relational database for the business that will allow the manager to capture and store all the important information and data that the business generates. This will in turn help the management monitor business performance in dashboards and business reporting that we will also build. </a:t>
            </a:r>
          </a:p>
          <a:p>
            <a:endParaRPr lang="en-US" dirty="0"/>
          </a:p>
          <a:p>
            <a:r>
              <a:rPr lang="en-US" b="1" dirty="0"/>
              <a:t>The brief requires us to focus on 3 main areas:</a:t>
            </a:r>
          </a:p>
          <a:p>
            <a:pPr marL="457200" indent="-457200">
              <a:buFont typeface="Arial" panose="020B0604020202020204" pitchFamily="34" charset="0"/>
              <a:buChar char="•"/>
            </a:pPr>
            <a:r>
              <a:rPr lang="en-US" dirty="0"/>
              <a:t>Customer orders</a:t>
            </a:r>
          </a:p>
          <a:p>
            <a:pPr marL="457200" indent="-457200">
              <a:buFont typeface="Arial" panose="020B0604020202020204" pitchFamily="34" charset="0"/>
              <a:buChar char="•"/>
            </a:pPr>
            <a:r>
              <a:rPr lang="en-US" dirty="0"/>
              <a:t>Stock control</a:t>
            </a:r>
          </a:p>
          <a:p>
            <a:pPr marL="457200" indent="-457200">
              <a:buFont typeface="Arial" panose="020B0604020202020204" pitchFamily="34" charset="0"/>
              <a:buChar char="•"/>
            </a:pPr>
            <a:r>
              <a:rPr lang="en-US" dirty="0"/>
              <a:t>Staff</a:t>
            </a:r>
            <a:endParaRPr lang="en-DK" dirty="0"/>
          </a:p>
        </p:txBody>
      </p:sp>
    </p:spTree>
    <p:extLst>
      <p:ext uri="{BB962C8B-B14F-4D97-AF65-F5344CB8AC3E}">
        <p14:creationId xmlns:p14="http://schemas.microsoft.com/office/powerpoint/2010/main" val="106648133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4706600" y="856886"/>
            <a:ext cx="2176258" cy="219372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2" name="object 2">
            <a:extLst>
              <a:ext uri="{FF2B5EF4-FFF2-40B4-BE49-F238E27FC236}">
                <a16:creationId xmlns:a16="http://schemas.microsoft.com/office/drawing/2014/main" id="{85AA3124-F70E-D421-5826-936822850B6F}"/>
              </a:ext>
            </a:extLst>
          </p:cNvPr>
          <p:cNvSpPr txBox="1">
            <a:spLocks/>
          </p:cNvSpPr>
          <p:nvPr/>
        </p:nvSpPr>
        <p:spPr>
          <a:xfrm>
            <a:off x="5327461" y="551559"/>
            <a:ext cx="7633078" cy="102784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GB" sz="6600" b="1" kern="0" spc="-10" dirty="0">
                <a:solidFill>
                  <a:srgbClr val="F6B4A6"/>
                </a:solidFill>
                <a:latin typeface="+mn-lt"/>
                <a:cs typeface="Arial"/>
              </a:rPr>
              <a:t>Orders Dashboard</a:t>
            </a:r>
            <a:endParaRPr lang="da-DK" sz="6550" kern="0" dirty="0">
              <a:latin typeface="+mn-lt"/>
              <a:cs typeface="TeXGyreTermes"/>
            </a:endParaRPr>
          </a:p>
        </p:txBody>
      </p:sp>
      <p:pic>
        <p:nvPicPr>
          <p:cNvPr id="14" name="Picture 13">
            <a:extLst>
              <a:ext uri="{FF2B5EF4-FFF2-40B4-BE49-F238E27FC236}">
                <a16:creationId xmlns:a16="http://schemas.microsoft.com/office/drawing/2014/main" id="{50837ADA-9EF0-2051-A9AF-AF40C7A8FA38}"/>
              </a:ext>
            </a:extLst>
          </p:cNvPr>
          <p:cNvPicPr>
            <a:picLocks noChangeAspect="1"/>
          </p:cNvPicPr>
          <p:nvPr/>
        </p:nvPicPr>
        <p:blipFill>
          <a:blip r:embed="rId4"/>
          <a:stretch>
            <a:fillRect/>
          </a:stretch>
        </p:blipFill>
        <p:spPr>
          <a:xfrm>
            <a:off x="4381500" y="2130961"/>
            <a:ext cx="9525000" cy="7137801"/>
          </a:xfrm>
          <a:prstGeom prst="rect">
            <a:avLst/>
          </a:prstGeom>
        </p:spPr>
      </p:pic>
    </p:spTree>
    <p:extLst>
      <p:ext uri="{BB962C8B-B14F-4D97-AF65-F5344CB8AC3E}">
        <p14:creationId xmlns:p14="http://schemas.microsoft.com/office/powerpoint/2010/main" val="108167669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4706600" y="856886"/>
            <a:ext cx="2176258" cy="219372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2" name="object 2">
            <a:extLst>
              <a:ext uri="{FF2B5EF4-FFF2-40B4-BE49-F238E27FC236}">
                <a16:creationId xmlns:a16="http://schemas.microsoft.com/office/drawing/2014/main" id="{85AA3124-F70E-D421-5826-936822850B6F}"/>
              </a:ext>
            </a:extLst>
          </p:cNvPr>
          <p:cNvSpPr txBox="1">
            <a:spLocks/>
          </p:cNvSpPr>
          <p:nvPr/>
        </p:nvSpPr>
        <p:spPr>
          <a:xfrm>
            <a:off x="5327461" y="551559"/>
            <a:ext cx="7633078" cy="102784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GB" sz="6600" b="1" kern="0" spc="-10" dirty="0">
                <a:solidFill>
                  <a:srgbClr val="F6B4A6"/>
                </a:solidFill>
                <a:latin typeface="+mn-lt"/>
                <a:cs typeface="Arial"/>
              </a:rPr>
              <a:t>Inventory Dashboard</a:t>
            </a:r>
            <a:endParaRPr lang="da-DK" sz="6550" kern="0" dirty="0">
              <a:latin typeface="+mn-lt"/>
              <a:cs typeface="TeXGyreTermes"/>
            </a:endParaRPr>
          </a:p>
        </p:txBody>
      </p:sp>
      <p:pic>
        <p:nvPicPr>
          <p:cNvPr id="13" name="Picture 12">
            <a:extLst>
              <a:ext uri="{FF2B5EF4-FFF2-40B4-BE49-F238E27FC236}">
                <a16:creationId xmlns:a16="http://schemas.microsoft.com/office/drawing/2014/main" id="{AAAA907B-EA45-4598-58E8-6B0FC312FCA4}"/>
              </a:ext>
            </a:extLst>
          </p:cNvPr>
          <p:cNvPicPr>
            <a:picLocks noChangeAspect="1"/>
          </p:cNvPicPr>
          <p:nvPr/>
        </p:nvPicPr>
        <p:blipFill>
          <a:blip r:embed="rId4"/>
          <a:stretch>
            <a:fillRect/>
          </a:stretch>
        </p:blipFill>
        <p:spPr>
          <a:xfrm>
            <a:off x="4229100" y="2152498"/>
            <a:ext cx="9829800" cy="7360082"/>
          </a:xfrm>
          <a:prstGeom prst="rect">
            <a:avLst/>
          </a:prstGeom>
        </p:spPr>
      </p:pic>
    </p:spTree>
    <p:extLst>
      <p:ext uri="{BB962C8B-B14F-4D97-AF65-F5344CB8AC3E}">
        <p14:creationId xmlns:p14="http://schemas.microsoft.com/office/powerpoint/2010/main" val="73562077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4706600" y="856886"/>
            <a:ext cx="2176258" cy="219372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2" name="object 2">
            <a:extLst>
              <a:ext uri="{FF2B5EF4-FFF2-40B4-BE49-F238E27FC236}">
                <a16:creationId xmlns:a16="http://schemas.microsoft.com/office/drawing/2014/main" id="{85AA3124-F70E-D421-5826-936822850B6F}"/>
              </a:ext>
            </a:extLst>
          </p:cNvPr>
          <p:cNvSpPr txBox="1">
            <a:spLocks/>
          </p:cNvSpPr>
          <p:nvPr/>
        </p:nvSpPr>
        <p:spPr>
          <a:xfrm>
            <a:off x="5327461" y="551559"/>
            <a:ext cx="7633078" cy="1027845"/>
          </a:xfrm>
          <a:prstGeom prst="rect">
            <a:avLst/>
          </a:prstGeom>
        </p:spPr>
        <p:txBody>
          <a:bodyPr vert="horz" wrap="square" lIns="0" tIns="12065" rIns="0" bIns="0" rtlCol="0">
            <a:spAutoFit/>
          </a:bodyPr>
          <a:lstStyle>
            <a:lvl1pPr>
              <a:defRPr sz="8400" b="0" i="0">
                <a:solidFill>
                  <a:srgbClr val="2A4A81"/>
                </a:solidFill>
                <a:latin typeface="Trebuchet MS"/>
                <a:ea typeface="+mj-ea"/>
                <a:cs typeface="Trebuchet MS"/>
              </a:defRPr>
            </a:lvl1pPr>
          </a:lstStyle>
          <a:p>
            <a:pPr marL="12700" algn="ctr">
              <a:spcBef>
                <a:spcPts val="95"/>
              </a:spcBef>
            </a:pPr>
            <a:r>
              <a:rPr lang="en-GB" sz="6600" b="1" kern="0" spc="-10" dirty="0">
                <a:solidFill>
                  <a:srgbClr val="F6B4A6"/>
                </a:solidFill>
                <a:latin typeface="+mn-lt"/>
                <a:cs typeface="Arial"/>
              </a:rPr>
              <a:t>Staff Dashboard</a:t>
            </a:r>
            <a:endParaRPr lang="da-DK" sz="6550" kern="0" dirty="0">
              <a:latin typeface="+mn-lt"/>
              <a:cs typeface="TeXGyreTermes"/>
            </a:endParaRPr>
          </a:p>
        </p:txBody>
      </p:sp>
      <p:pic>
        <p:nvPicPr>
          <p:cNvPr id="13" name="Picture 12">
            <a:extLst>
              <a:ext uri="{FF2B5EF4-FFF2-40B4-BE49-F238E27FC236}">
                <a16:creationId xmlns:a16="http://schemas.microsoft.com/office/drawing/2014/main" id="{56F1F17E-4439-56F1-C51D-EDA125343A81}"/>
              </a:ext>
            </a:extLst>
          </p:cNvPr>
          <p:cNvPicPr>
            <a:picLocks noChangeAspect="1"/>
          </p:cNvPicPr>
          <p:nvPr/>
        </p:nvPicPr>
        <p:blipFill rotWithShape="1">
          <a:blip r:embed="rId4"/>
          <a:srcRect b="23320"/>
          <a:stretch/>
        </p:blipFill>
        <p:spPr>
          <a:xfrm>
            <a:off x="3588762" y="2130961"/>
            <a:ext cx="11110477" cy="6389636"/>
          </a:xfrm>
          <a:prstGeom prst="rect">
            <a:avLst/>
          </a:prstGeom>
        </p:spPr>
      </p:pic>
    </p:spTree>
    <p:extLst>
      <p:ext uri="{BB962C8B-B14F-4D97-AF65-F5344CB8AC3E}">
        <p14:creationId xmlns:p14="http://schemas.microsoft.com/office/powerpoint/2010/main" val="30735953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4706600" y="856886"/>
            <a:ext cx="2176258" cy="219372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0" name="object 10"/>
          <p:cNvSpPr txBox="1">
            <a:spLocks noGrp="1"/>
          </p:cNvSpPr>
          <p:nvPr>
            <p:ph type="title"/>
          </p:nvPr>
        </p:nvSpPr>
        <p:spPr>
          <a:xfrm>
            <a:off x="2912371" y="3752094"/>
            <a:ext cx="12463258" cy="3706143"/>
          </a:xfrm>
          <a:prstGeom prst="rect">
            <a:avLst/>
          </a:prstGeom>
        </p:spPr>
        <p:txBody>
          <a:bodyPr vert="horz" wrap="square" lIns="0" tIns="12700" rIns="0" bIns="0" rtlCol="0">
            <a:spAutoFit/>
          </a:bodyPr>
          <a:lstStyle/>
          <a:p>
            <a:pPr marL="12700" marR="5080" algn="ctr">
              <a:lnSpc>
                <a:spcPct val="100000"/>
              </a:lnSpc>
              <a:spcBef>
                <a:spcPts val="100"/>
              </a:spcBef>
            </a:pPr>
            <a:r>
              <a:rPr lang="en-GB" sz="6000" b="1" spc="-10" dirty="0">
                <a:solidFill>
                  <a:srgbClr val="F6B4A6"/>
                </a:solidFill>
                <a:latin typeface="+mn-lt"/>
                <a:cs typeface="Arial"/>
              </a:rPr>
              <a:t>Access dashboard at: </a:t>
            </a:r>
            <a:br>
              <a:rPr lang="en-GB" sz="6000" b="1" spc="-10" dirty="0">
                <a:solidFill>
                  <a:srgbClr val="F6B4A6"/>
                </a:solidFill>
                <a:latin typeface="+mn-lt"/>
                <a:cs typeface="Arial"/>
              </a:rPr>
            </a:br>
            <a:r>
              <a:rPr lang="en-GB" sz="6000" b="1" spc="-10" dirty="0">
                <a:solidFill>
                  <a:srgbClr val="F6B4A6"/>
                </a:solidFill>
                <a:latin typeface="+mn-lt"/>
                <a:cs typeface="Arial"/>
                <a:hlinkClick r:id="rId4"/>
              </a:rPr>
              <a:t>https://datastudio.google.com/reporting/bf605e82-8fe1-45c5-98c7-ca35ccc4e7cf</a:t>
            </a:r>
            <a:endParaRPr sz="6000" dirty="0">
              <a:latin typeface="+mn-lt"/>
              <a:cs typeface="Arial"/>
            </a:endParaRPr>
          </a:p>
        </p:txBody>
      </p:sp>
    </p:spTree>
    <p:extLst>
      <p:ext uri="{BB962C8B-B14F-4D97-AF65-F5344CB8AC3E}">
        <p14:creationId xmlns:p14="http://schemas.microsoft.com/office/powerpoint/2010/main" val="25832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5"/>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313136" y="1684370"/>
            <a:ext cx="6055995" cy="6648450"/>
            <a:chOff x="1313136" y="1684370"/>
            <a:chExt cx="6055995" cy="6648450"/>
          </a:xfrm>
        </p:grpSpPr>
        <p:sp>
          <p:nvSpPr>
            <p:cNvPr id="4" name="object 4"/>
            <p:cNvSpPr/>
            <p:nvPr/>
          </p:nvSpPr>
          <p:spPr>
            <a:xfrm>
              <a:off x="1463434" y="1831571"/>
              <a:ext cx="3555365" cy="2346325"/>
            </a:xfrm>
            <a:custGeom>
              <a:avLst/>
              <a:gdLst/>
              <a:ahLst/>
              <a:cxnLst/>
              <a:rect l="l" t="t" r="r" b="b"/>
              <a:pathLst>
                <a:path w="3555365" h="2346325">
                  <a:moveTo>
                    <a:pt x="0" y="2346022"/>
                  </a:moveTo>
                  <a:lnTo>
                    <a:pt x="0" y="2135442"/>
                  </a:lnTo>
                  <a:lnTo>
                    <a:pt x="61346" y="2099664"/>
                  </a:lnTo>
                  <a:lnTo>
                    <a:pt x="61346" y="2017886"/>
                  </a:lnTo>
                  <a:lnTo>
                    <a:pt x="3555011" y="0"/>
                  </a:lnTo>
                  <a:lnTo>
                    <a:pt x="3555011" y="522360"/>
                  </a:lnTo>
                  <a:lnTo>
                    <a:pt x="1309741" y="1818550"/>
                  </a:lnTo>
                  <a:lnTo>
                    <a:pt x="1116500" y="1700994"/>
                  </a:lnTo>
                  <a:lnTo>
                    <a:pt x="0" y="2346022"/>
                  </a:lnTo>
                  <a:close/>
                </a:path>
              </a:pathLst>
            </a:custGeom>
            <a:solidFill>
              <a:srgbClr val="FEFEFE"/>
            </a:solidFill>
          </p:spPr>
          <p:txBody>
            <a:bodyPr wrap="square" lIns="0" tIns="0" rIns="0" bIns="0" rtlCol="0"/>
            <a:lstStyle/>
            <a:p>
              <a:endParaRPr/>
            </a:p>
          </p:txBody>
        </p:sp>
        <p:sp>
          <p:nvSpPr>
            <p:cNvPr id="5" name="object 5"/>
            <p:cNvSpPr/>
            <p:nvPr/>
          </p:nvSpPr>
          <p:spPr>
            <a:xfrm>
              <a:off x="1313136" y="1684370"/>
              <a:ext cx="3869921" cy="5118099"/>
            </a:xfrm>
            <a:prstGeom prst="rect">
              <a:avLst/>
            </a:prstGeom>
            <a:blipFill>
              <a:blip r:embed="rId2" cstate="print"/>
              <a:stretch>
                <a:fillRect/>
              </a:stretch>
            </a:blipFill>
          </p:spPr>
          <p:txBody>
            <a:bodyPr wrap="square" lIns="0" tIns="0" rIns="0" bIns="0" rtlCol="0"/>
            <a:lstStyle/>
            <a:p>
              <a:endParaRPr/>
            </a:p>
          </p:txBody>
        </p:sp>
        <p:sp>
          <p:nvSpPr>
            <p:cNvPr id="6" name="object 6"/>
            <p:cNvSpPr/>
            <p:nvPr/>
          </p:nvSpPr>
          <p:spPr>
            <a:xfrm>
              <a:off x="2534654" y="2622302"/>
              <a:ext cx="3555365" cy="2346325"/>
            </a:xfrm>
            <a:custGeom>
              <a:avLst/>
              <a:gdLst/>
              <a:ahLst/>
              <a:cxnLst/>
              <a:rect l="l" t="t" r="r" b="b"/>
              <a:pathLst>
                <a:path w="3555365" h="2346325">
                  <a:moveTo>
                    <a:pt x="0" y="2346022"/>
                  </a:moveTo>
                  <a:lnTo>
                    <a:pt x="0" y="2135442"/>
                  </a:lnTo>
                  <a:lnTo>
                    <a:pt x="61346" y="2099664"/>
                  </a:lnTo>
                  <a:lnTo>
                    <a:pt x="61346" y="2017886"/>
                  </a:lnTo>
                  <a:lnTo>
                    <a:pt x="3555011" y="0"/>
                  </a:lnTo>
                  <a:lnTo>
                    <a:pt x="3555011" y="522360"/>
                  </a:lnTo>
                  <a:lnTo>
                    <a:pt x="1309741" y="1818550"/>
                  </a:lnTo>
                  <a:lnTo>
                    <a:pt x="1116500" y="1700994"/>
                  </a:lnTo>
                  <a:lnTo>
                    <a:pt x="0" y="2346022"/>
                  </a:lnTo>
                  <a:close/>
                </a:path>
              </a:pathLst>
            </a:custGeom>
            <a:solidFill>
              <a:srgbClr val="FEFEFE"/>
            </a:solidFill>
          </p:spPr>
          <p:txBody>
            <a:bodyPr wrap="square" lIns="0" tIns="0" rIns="0" bIns="0" rtlCol="0"/>
            <a:lstStyle/>
            <a:p>
              <a:endParaRPr/>
            </a:p>
          </p:txBody>
        </p:sp>
        <p:sp>
          <p:nvSpPr>
            <p:cNvPr id="7" name="object 7"/>
            <p:cNvSpPr/>
            <p:nvPr/>
          </p:nvSpPr>
          <p:spPr>
            <a:xfrm>
              <a:off x="2384356" y="2475100"/>
              <a:ext cx="3869921" cy="5118099"/>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3649402" y="3361530"/>
              <a:ext cx="3555365" cy="2346325"/>
            </a:xfrm>
            <a:custGeom>
              <a:avLst/>
              <a:gdLst/>
              <a:ahLst/>
              <a:cxnLst/>
              <a:rect l="l" t="t" r="r" b="b"/>
              <a:pathLst>
                <a:path w="3555365" h="2346325">
                  <a:moveTo>
                    <a:pt x="0" y="2346022"/>
                  </a:moveTo>
                  <a:lnTo>
                    <a:pt x="0" y="2135442"/>
                  </a:lnTo>
                  <a:lnTo>
                    <a:pt x="61346" y="2099664"/>
                  </a:lnTo>
                  <a:lnTo>
                    <a:pt x="61346" y="2017886"/>
                  </a:lnTo>
                  <a:lnTo>
                    <a:pt x="3555011" y="0"/>
                  </a:lnTo>
                  <a:lnTo>
                    <a:pt x="3555011" y="522360"/>
                  </a:lnTo>
                  <a:lnTo>
                    <a:pt x="1309741" y="1818550"/>
                  </a:lnTo>
                  <a:lnTo>
                    <a:pt x="1116500" y="1700994"/>
                  </a:lnTo>
                  <a:lnTo>
                    <a:pt x="0" y="2346022"/>
                  </a:lnTo>
                  <a:close/>
                </a:path>
              </a:pathLst>
            </a:custGeom>
            <a:solidFill>
              <a:srgbClr val="FEFEFE"/>
            </a:solidFill>
          </p:spPr>
          <p:txBody>
            <a:bodyPr wrap="square" lIns="0" tIns="0" rIns="0" bIns="0" rtlCol="0"/>
            <a:lstStyle/>
            <a:p>
              <a:endParaRPr/>
            </a:p>
          </p:txBody>
        </p:sp>
        <p:sp>
          <p:nvSpPr>
            <p:cNvPr id="9" name="object 9"/>
            <p:cNvSpPr/>
            <p:nvPr/>
          </p:nvSpPr>
          <p:spPr>
            <a:xfrm>
              <a:off x="3499104" y="3214329"/>
              <a:ext cx="3869921" cy="5118099"/>
            </a:xfrm>
            <a:prstGeom prst="rect">
              <a:avLst/>
            </a:prstGeom>
            <a:blipFill>
              <a:blip r:embed="rId4" cstate="print"/>
              <a:stretch>
                <a:fillRect/>
              </a:stretch>
            </a:blipFill>
          </p:spPr>
          <p:txBody>
            <a:bodyPr wrap="square" lIns="0" tIns="0" rIns="0" bIns="0" rtlCol="0"/>
            <a:lstStyle/>
            <a:p>
              <a:endParaRPr/>
            </a:p>
          </p:txBody>
        </p:sp>
      </p:grpSp>
      <p:sp>
        <p:nvSpPr>
          <p:cNvPr id="11" name="object 2">
            <a:extLst>
              <a:ext uri="{FF2B5EF4-FFF2-40B4-BE49-F238E27FC236}">
                <a16:creationId xmlns:a16="http://schemas.microsoft.com/office/drawing/2014/main" id="{A71C214B-5CD5-A39D-724E-4B34003FDE92}"/>
              </a:ext>
            </a:extLst>
          </p:cNvPr>
          <p:cNvSpPr txBox="1"/>
          <p:nvPr/>
        </p:nvSpPr>
        <p:spPr>
          <a:xfrm>
            <a:off x="10287000" y="5097552"/>
            <a:ext cx="5802674" cy="1367041"/>
          </a:xfrm>
          <a:prstGeom prst="rect">
            <a:avLst/>
          </a:prstGeom>
        </p:spPr>
        <p:txBody>
          <a:bodyPr vert="horz" wrap="square" lIns="0" tIns="12700" rIns="0" bIns="0" rtlCol="0">
            <a:spAutoFit/>
          </a:bodyPr>
          <a:lstStyle>
            <a:lvl1pPr marL="12700" marR="5080">
              <a:lnSpc>
                <a:spcPct val="100000"/>
              </a:lnSpc>
              <a:spcBef>
                <a:spcPts val="100"/>
              </a:spcBef>
              <a:defRPr sz="8700" b="1" i="0" spc="-10">
                <a:solidFill>
                  <a:srgbClr val="F6B4A6"/>
                </a:solidFill>
                <a:ea typeface="+mj-ea"/>
                <a:cs typeface="Arial"/>
              </a:defRPr>
            </a:lvl1pPr>
          </a:lstStyle>
          <a:p>
            <a:r>
              <a:rPr lang="en-US" sz="8800" dirty="0"/>
              <a:t>Thank You!</a:t>
            </a:r>
          </a:p>
        </p:txBody>
      </p:sp>
    </p:spTree>
    <p:extLst>
      <p:ext uri="{BB962C8B-B14F-4D97-AF65-F5344CB8AC3E}">
        <p14:creationId xmlns:p14="http://schemas.microsoft.com/office/powerpoint/2010/main" val="40406737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2"/>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endParaRPr/>
          </a:p>
        </p:txBody>
      </p:sp>
      <p:grpSp>
        <p:nvGrpSpPr>
          <p:cNvPr id="3" name="object 3"/>
          <p:cNvGrpSpPr/>
          <p:nvPr/>
        </p:nvGrpSpPr>
        <p:grpSpPr>
          <a:xfrm>
            <a:off x="10478017" y="1951231"/>
            <a:ext cx="6330950" cy="6381750"/>
            <a:chOff x="10478017" y="1951231"/>
            <a:chExt cx="6330950" cy="6381750"/>
          </a:xfrm>
        </p:grpSpPr>
        <p:sp>
          <p:nvSpPr>
            <p:cNvPr id="4" name="object 4"/>
            <p:cNvSpPr/>
            <p:nvPr/>
          </p:nvSpPr>
          <p:spPr>
            <a:xfrm>
              <a:off x="10499715" y="2796345"/>
              <a:ext cx="6290310" cy="5392420"/>
            </a:xfrm>
            <a:custGeom>
              <a:avLst/>
              <a:gdLst/>
              <a:ahLst/>
              <a:cxnLst/>
              <a:rect l="l" t="t" r="r" b="b"/>
              <a:pathLst>
                <a:path w="6290309" h="5392420">
                  <a:moveTo>
                    <a:pt x="4441699" y="2614489"/>
                  </a:moveTo>
                  <a:lnTo>
                    <a:pt x="4149453" y="2614489"/>
                  </a:lnTo>
                  <a:lnTo>
                    <a:pt x="5064605" y="684260"/>
                  </a:lnTo>
                  <a:lnTo>
                    <a:pt x="4824649" y="575749"/>
                  </a:lnTo>
                  <a:lnTo>
                    <a:pt x="5535583" y="0"/>
                  </a:lnTo>
                  <a:lnTo>
                    <a:pt x="5544564" y="792772"/>
                  </a:lnTo>
                  <a:lnTo>
                    <a:pt x="5305837" y="792772"/>
                  </a:lnTo>
                  <a:lnTo>
                    <a:pt x="4441699" y="2614489"/>
                  </a:lnTo>
                  <a:close/>
                </a:path>
                <a:path w="6290309" h="5392420">
                  <a:moveTo>
                    <a:pt x="5545794" y="901283"/>
                  </a:moveTo>
                  <a:lnTo>
                    <a:pt x="5305837" y="792772"/>
                  </a:lnTo>
                  <a:lnTo>
                    <a:pt x="5544564" y="792772"/>
                  </a:lnTo>
                  <a:lnTo>
                    <a:pt x="5545794" y="901283"/>
                  </a:lnTo>
                  <a:close/>
                </a:path>
                <a:path w="6290309" h="5392420">
                  <a:moveTo>
                    <a:pt x="2151946" y="4434929"/>
                  </a:moveTo>
                  <a:lnTo>
                    <a:pt x="1922201" y="4303438"/>
                  </a:lnTo>
                  <a:lnTo>
                    <a:pt x="3290461" y="1861291"/>
                  </a:lnTo>
                  <a:lnTo>
                    <a:pt x="3813136" y="2319593"/>
                  </a:lnTo>
                  <a:lnTo>
                    <a:pt x="3336410" y="2319593"/>
                  </a:lnTo>
                  <a:lnTo>
                    <a:pt x="2151946" y="4434929"/>
                  </a:lnTo>
                  <a:close/>
                </a:path>
                <a:path w="6290309" h="5392420">
                  <a:moveTo>
                    <a:pt x="5330611" y="3162153"/>
                  </a:moveTo>
                  <a:lnTo>
                    <a:pt x="4626813" y="3162153"/>
                  </a:lnTo>
                  <a:lnTo>
                    <a:pt x="5347957" y="2745979"/>
                  </a:lnTo>
                  <a:lnTo>
                    <a:pt x="5347957" y="2062995"/>
                  </a:lnTo>
                  <a:lnTo>
                    <a:pt x="6289913" y="2608106"/>
                  </a:lnTo>
                  <a:lnTo>
                    <a:pt x="5330611" y="3162153"/>
                  </a:lnTo>
                  <a:close/>
                </a:path>
                <a:path w="6290309" h="5392420">
                  <a:moveTo>
                    <a:pt x="4215824" y="3090663"/>
                  </a:moveTo>
                  <a:lnTo>
                    <a:pt x="3336410" y="2319593"/>
                  </a:lnTo>
                  <a:lnTo>
                    <a:pt x="3813136" y="2319593"/>
                  </a:lnTo>
                  <a:lnTo>
                    <a:pt x="4149453" y="2614489"/>
                  </a:lnTo>
                  <a:lnTo>
                    <a:pt x="4441699" y="2614489"/>
                  </a:lnTo>
                  <a:lnTo>
                    <a:pt x="4215824" y="3090663"/>
                  </a:lnTo>
                  <a:close/>
                </a:path>
                <a:path w="6290309" h="5392420">
                  <a:moveTo>
                    <a:pt x="4316051" y="3748115"/>
                  </a:moveTo>
                  <a:lnTo>
                    <a:pt x="3598065" y="3748115"/>
                  </a:lnTo>
                  <a:lnTo>
                    <a:pt x="4319209" y="3331941"/>
                  </a:lnTo>
                  <a:lnTo>
                    <a:pt x="4319209" y="2984704"/>
                  </a:lnTo>
                  <a:lnTo>
                    <a:pt x="4626813" y="3162153"/>
                  </a:lnTo>
                  <a:lnTo>
                    <a:pt x="5330611" y="3162153"/>
                  </a:lnTo>
                  <a:lnTo>
                    <a:pt x="4316051" y="3748115"/>
                  </a:lnTo>
                  <a:close/>
                </a:path>
                <a:path w="6290309" h="5392420">
                  <a:moveTo>
                    <a:pt x="3248442" y="4364715"/>
                  </a:moveTo>
                  <a:lnTo>
                    <a:pt x="2582080" y="4364715"/>
                  </a:lnTo>
                  <a:lnTo>
                    <a:pt x="3303225" y="3948542"/>
                  </a:lnTo>
                  <a:lnTo>
                    <a:pt x="3303225" y="3578326"/>
                  </a:lnTo>
                  <a:lnTo>
                    <a:pt x="3598065" y="3748115"/>
                  </a:lnTo>
                  <a:lnTo>
                    <a:pt x="4316051" y="3748115"/>
                  </a:lnTo>
                  <a:lnTo>
                    <a:pt x="3248442" y="4364715"/>
                  </a:lnTo>
                  <a:close/>
                </a:path>
                <a:path w="6290309" h="5392420">
                  <a:moveTo>
                    <a:pt x="1469092" y="5392383"/>
                  </a:moveTo>
                  <a:lnTo>
                    <a:pt x="0" y="4543440"/>
                  </a:lnTo>
                  <a:lnTo>
                    <a:pt x="815595" y="4072373"/>
                  </a:lnTo>
                  <a:lnTo>
                    <a:pt x="815595" y="4535781"/>
                  </a:lnTo>
                  <a:lnTo>
                    <a:pt x="1538016" y="4953231"/>
                  </a:lnTo>
                  <a:lnTo>
                    <a:pt x="2229460" y="4953231"/>
                  </a:lnTo>
                  <a:lnTo>
                    <a:pt x="1469092" y="5392383"/>
                  </a:lnTo>
                  <a:close/>
                </a:path>
                <a:path w="6290309" h="5392420">
                  <a:moveTo>
                    <a:pt x="2229460" y="4953231"/>
                  </a:moveTo>
                  <a:lnTo>
                    <a:pt x="1538016" y="4953231"/>
                  </a:lnTo>
                  <a:lnTo>
                    <a:pt x="2259161" y="4537057"/>
                  </a:lnTo>
                  <a:lnTo>
                    <a:pt x="2259161" y="4286842"/>
                  </a:lnTo>
                  <a:lnTo>
                    <a:pt x="2305110" y="4205140"/>
                  </a:lnTo>
                  <a:lnTo>
                    <a:pt x="2582080" y="4364715"/>
                  </a:lnTo>
                  <a:lnTo>
                    <a:pt x="3248442" y="4364715"/>
                  </a:lnTo>
                  <a:lnTo>
                    <a:pt x="2229460" y="4953231"/>
                  </a:lnTo>
                  <a:close/>
                </a:path>
              </a:pathLst>
            </a:custGeom>
            <a:solidFill>
              <a:srgbClr val="F0ABC1"/>
            </a:solidFill>
          </p:spPr>
          <p:txBody>
            <a:bodyPr wrap="square" lIns="0" tIns="0" rIns="0" bIns="0" rtlCol="0"/>
            <a:lstStyle/>
            <a:p>
              <a:endParaRPr/>
            </a:p>
          </p:txBody>
        </p:sp>
        <p:sp>
          <p:nvSpPr>
            <p:cNvPr id="5" name="object 5"/>
            <p:cNvSpPr/>
            <p:nvPr/>
          </p:nvSpPr>
          <p:spPr>
            <a:xfrm>
              <a:off x="16775589" y="5380195"/>
              <a:ext cx="13335" cy="12065"/>
            </a:xfrm>
            <a:custGeom>
              <a:avLst/>
              <a:gdLst/>
              <a:ahLst/>
              <a:cxnLst/>
              <a:rect l="l" t="t" r="r" b="b"/>
              <a:pathLst>
                <a:path w="13334" h="12064">
                  <a:moveTo>
                    <a:pt x="5105" y="11489"/>
                  </a:moveTo>
                  <a:lnTo>
                    <a:pt x="2552" y="7659"/>
                  </a:lnTo>
                  <a:lnTo>
                    <a:pt x="0" y="0"/>
                  </a:lnTo>
                  <a:lnTo>
                    <a:pt x="12763" y="7659"/>
                  </a:lnTo>
                  <a:lnTo>
                    <a:pt x="5105" y="11489"/>
                  </a:lnTo>
                  <a:close/>
                </a:path>
              </a:pathLst>
            </a:custGeom>
            <a:solidFill>
              <a:srgbClr val="2A4A81"/>
            </a:solidFill>
          </p:spPr>
          <p:txBody>
            <a:bodyPr wrap="square" lIns="0" tIns="0" rIns="0" bIns="0" rtlCol="0"/>
            <a:lstStyle/>
            <a:p>
              <a:endParaRPr/>
            </a:p>
          </p:txBody>
        </p:sp>
        <p:sp>
          <p:nvSpPr>
            <p:cNvPr id="6" name="object 6"/>
            <p:cNvSpPr/>
            <p:nvPr/>
          </p:nvSpPr>
          <p:spPr>
            <a:xfrm>
              <a:off x="10535454" y="4570827"/>
              <a:ext cx="6168658" cy="3589816"/>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12383626" y="1975487"/>
              <a:ext cx="3439795" cy="5163185"/>
            </a:xfrm>
            <a:custGeom>
              <a:avLst/>
              <a:gdLst/>
              <a:ahLst/>
              <a:cxnLst/>
              <a:rect l="l" t="t" r="r" b="b"/>
              <a:pathLst>
                <a:path w="3439794" h="5163184">
                  <a:moveTo>
                    <a:pt x="3425165" y="397024"/>
                  </a:moveTo>
                  <a:lnTo>
                    <a:pt x="2048561" y="397024"/>
                  </a:lnTo>
                  <a:lnTo>
                    <a:pt x="2737797" y="0"/>
                  </a:lnTo>
                  <a:lnTo>
                    <a:pt x="3425165" y="397024"/>
                  </a:lnTo>
                  <a:close/>
                </a:path>
                <a:path w="3439794" h="5163184">
                  <a:moveTo>
                    <a:pt x="2402113" y="2005548"/>
                  </a:moveTo>
                  <a:lnTo>
                    <a:pt x="2038350" y="1796184"/>
                  </a:lnTo>
                  <a:lnTo>
                    <a:pt x="2038350" y="393194"/>
                  </a:lnTo>
                  <a:lnTo>
                    <a:pt x="2048561" y="397024"/>
                  </a:lnTo>
                  <a:lnTo>
                    <a:pt x="3425165" y="397024"/>
                  </a:lnTo>
                  <a:lnTo>
                    <a:pt x="3429585" y="399577"/>
                  </a:lnTo>
                  <a:lnTo>
                    <a:pt x="3439796" y="399577"/>
                  </a:lnTo>
                  <a:lnTo>
                    <a:pt x="3439796" y="690643"/>
                  </a:lnTo>
                  <a:lnTo>
                    <a:pt x="2699506" y="1290648"/>
                  </a:lnTo>
                  <a:lnTo>
                    <a:pt x="2942015" y="1420862"/>
                  </a:lnTo>
                  <a:lnTo>
                    <a:pt x="2667181" y="2000441"/>
                  </a:lnTo>
                  <a:lnTo>
                    <a:pt x="2412324" y="2000441"/>
                  </a:lnTo>
                  <a:lnTo>
                    <a:pt x="2402113" y="2005548"/>
                  </a:lnTo>
                  <a:close/>
                </a:path>
                <a:path w="3439794" h="5163184">
                  <a:moveTo>
                    <a:pt x="3439796" y="399577"/>
                  </a:moveTo>
                  <a:lnTo>
                    <a:pt x="3429585" y="399577"/>
                  </a:lnTo>
                  <a:lnTo>
                    <a:pt x="3439796" y="394471"/>
                  </a:lnTo>
                  <a:lnTo>
                    <a:pt x="3439796" y="399577"/>
                  </a:lnTo>
                  <a:close/>
                </a:path>
                <a:path w="3439794" h="5163184">
                  <a:moveTo>
                    <a:pt x="2741626" y="3958755"/>
                  </a:moveTo>
                  <a:lnTo>
                    <a:pt x="2421259" y="3773647"/>
                  </a:lnTo>
                  <a:lnTo>
                    <a:pt x="3433414" y="1640438"/>
                  </a:lnTo>
                  <a:lnTo>
                    <a:pt x="3439796" y="1644268"/>
                  </a:lnTo>
                  <a:lnTo>
                    <a:pt x="3439796" y="3554071"/>
                  </a:lnTo>
                  <a:lnTo>
                    <a:pt x="2741626" y="3957478"/>
                  </a:lnTo>
                  <a:lnTo>
                    <a:pt x="2741626" y="3958755"/>
                  </a:lnTo>
                  <a:close/>
                </a:path>
                <a:path w="3439794" h="5163184">
                  <a:moveTo>
                    <a:pt x="2412324" y="2537892"/>
                  </a:moveTo>
                  <a:lnTo>
                    <a:pt x="2412324" y="2000441"/>
                  </a:lnTo>
                  <a:lnTo>
                    <a:pt x="2667181" y="2000441"/>
                  </a:lnTo>
                  <a:lnTo>
                    <a:pt x="2412324" y="2537892"/>
                  </a:lnTo>
                  <a:close/>
                </a:path>
                <a:path w="3439794" h="5163184">
                  <a:moveTo>
                    <a:pt x="345894" y="3995776"/>
                  </a:moveTo>
                  <a:lnTo>
                    <a:pt x="0" y="3796626"/>
                  </a:lnTo>
                  <a:lnTo>
                    <a:pt x="6381" y="1939164"/>
                  </a:lnTo>
                  <a:lnTo>
                    <a:pt x="694341" y="1542140"/>
                  </a:lnTo>
                  <a:lnTo>
                    <a:pt x="1387405" y="1942994"/>
                  </a:lnTo>
                  <a:lnTo>
                    <a:pt x="1398893" y="1942994"/>
                  </a:lnTo>
                  <a:lnTo>
                    <a:pt x="1398893" y="2544275"/>
                  </a:lnTo>
                  <a:lnTo>
                    <a:pt x="1197227" y="2544275"/>
                  </a:lnTo>
                  <a:lnTo>
                    <a:pt x="386860" y="3990670"/>
                  </a:lnTo>
                  <a:lnTo>
                    <a:pt x="356105" y="3990670"/>
                  </a:lnTo>
                  <a:lnTo>
                    <a:pt x="345894" y="3995776"/>
                  </a:lnTo>
                  <a:close/>
                </a:path>
                <a:path w="3439794" h="5163184">
                  <a:moveTo>
                    <a:pt x="1398893" y="1942994"/>
                  </a:moveTo>
                  <a:lnTo>
                    <a:pt x="1387405" y="1942994"/>
                  </a:lnTo>
                  <a:lnTo>
                    <a:pt x="1398893" y="1936611"/>
                  </a:lnTo>
                  <a:lnTo>
                    <a:pt x="1398893" y="1942994"/>
                  </a:lnTo>
                  <a:close/>
                </a:path>
                <a:path w="3439794" h="5163184">
                  <a:moveTo>
                    <a:pt x="1398893" y="2652787"/>
                  </a:moveTo>
                  <a:lnTo>
                    <a:pt x="1197227" y="2544275"/>
                  </a:lnTo>
                  <a:lnTo>
                    <a:pt x="1398893" y="2544275"/>
                  </a:lnTo>
                  <a:lnTo>
                    <a:pt x="1398893" y="2652787"/>
                  </a:lnTo>
                  <a:close/>
                </a:path>
                <a:path w="3439794" h="5163184">
                  <a:moveTo>
                    <a:pt x="698170" y="5162594"/>
                  </a:moveTo>
                  <a:lnTo>
                    <a:pt x="430134" y="5008125"/>
                  </a:lnTo>
                  <a:lnTo>
                    <a:pt x="1396340" y="3283430"/>
                  </a:lnTo>
                  <a:lnTo>
                    <a:pt x="1396340" y="4757910"/>
                  </a:lnTo>
                  <a:lnTo>
                    <a:pt x="698170" y="5161318"/>
                  </a:lnTo>
                  <a:lnTo>
                    <a:pt x="698170" y="5162594"/>
                  </a:lnTo>
                  <a:close/>
                </a:path>
                <a:path w="3439794" h="5163184">
                  <a:moveTo>
                    <a:pt x="356105" y="4045564"/>
                  </a:moveTo>
                  <a:lnTo>
                    <a:pt x="356105" y="3990670"/>
                  </a:lnTo>
                  <a:lnTo>
                    <a:pt x="386860" y="3990670"/>
                  </a:lnTo>
                  <a:lnTo>
                    <a:pt x="356105" y="4045564"/>
                  </a:lnTo>
                  <a:close/>
                </a:path>
              </a:pathLst>
            </a:custGeom>
            <a:solidFill>
              <a:srgbClr val="94DDDE"/>
            </a:solidFill>
          </p:spPr>
          <p:txBody>
            <a:bodyPr wrap="square" lIns="0" tIns="0" rIns="0" bIns="0" rtlCol="0"/>
            <a:lstStyle/>
            <a:p>
              <a:endParaRPr/>
            </a:p>
          </p:txBody>
        </p:sp>
        <p:sp>
          <p:nvSpPr>
            <p:cNvPr id="8" name="object 8"/>
            <p:cNvSpPr/>
            <p:nvPr/>
          </p:nvSpPr>
          <p:spPr>
            <a:xfrm>
              <a:off x="11335733" y="3580181"/>
              <a:ext cx="3460750" cy="4146550"/>
            </a:xfrm>
            <a:custGeom>
              <a:avLst/>
              <a:gdLst/>
              <a:ahLst/>
              <a:cxnLst/>
              <a:rect l="l" t="t" r="r" b="b"/>
              <a:pathLst>
                <a:path w="3460750" h="4146550">
                  <a:moveTo>
                    <a:pt x="2434022" y="337023"/>
                  </a:moveTo>
                  <a:lnTo>
                    <a:pt x="2303833" y="261704"/>
                  </a:lnTo>
                  <a:lnTo>
                    <a:pt x="2755666" y="0"/>
                  </a:lnTo>
                  <a:lnTo>
                    <a:pt x="3329541" y="331917"/>
                  </a:lnTo>
                  <a:lnTo>
                    <a:pt x="2444233" y="331917"/>
                  </a:lnTo>
                  <a:lnTo>
                    <a:pt x="2434022" y="337023"/>
                  </a:lnTo>
                  <a:close/>
                </a:path>
                <a:path w="3460750" h="4146550">
                  <a:moveTo>
                    <a:pt x="3125811" y="1637885"/>
                  </a:moveTo>
                  <a:lnTo>
                    <a:pt x="2465931" y="1059582"/>
                  </a:lnTo>
                  <a:lnTo>
                    <a:pt x="2444233" y="1048093"/>
                  </a:lnTo>
                  <a:lnTo>
                    <a:pt x="2444233" y="331917"/>
                  </a:lnTo>
                  <a:lnTo>
                    <a:pt x="3329541" y="331917"/>
                  </a:lnTo>
                  <a:lnTo>
                    <a:pt x="3448730" y="400854"/>
                  </a:lnTo>
                  <a:lnTo>
                    <a:pt x="3460218" y="400854"/>
                  </a:lnTo>
                  <a:lnTo>
                    <a:pt x="3460218" y="933198"/>
                  </a:lnTo>
                  <a:lnTo>
                    <a:pt x="3125811" y="1637885"/>
                  </a:lnTo>
                  <a:close/>
                </a:path>
                <a:path w="3460750" h="4146550">
                  <a:moveTo>
                    <a:pt x="3460218" y="400854"/>
                  </a:moveTo>
                  <a:lnTo>
                    <a:pt x="3448730" y="400854"/>
                  </a:lnTo>
                  <a:lnTo>
                    <a:pt x="3460218" y="395747"/>
                  </a:lnTo>
                  <a:lnTo>
                    <a:pt x="3460218" y="400854"/>
                  </a:lnTo>
                  <a:close/>
                </a:path>
                <a:path w="3460750" h="4146550">
                  <a:moveTo>
                    <a:pt x="2762047" y="2942576"/>
                  </a:moveTo>
                  <a:lnTo>
                    <a:pt x="2444233" y="2758745"/>
                  </a:lnTo>
                  <a:lnTo>
                    <a:pt x="2444233" y="1678736"/>
                  </a:lnTo>
                  <a:lnTo>
                    <a:pt x="2506775" y="1567672"/>
                  </a:lnTo>
                  <a:lnTo>
                    <a:pt x="3387465" y="2340018"/>
                  </a:lnTo>
                  <a:lnTo>
                    <a:pt x="3460218" y="2340018"/>
                  </a:lnTo>
                  <a:lnTo>
                    <a:pt x="3460218" y="2537892"/>
                  </a:lnTo>
                  <a:lnTo>
                    <a:pt x="2762047" y="2941300"/>
                  </a:lnTo>
                  <a:lnTo>
                    <a:pt x="2762047" y="2942576"/>
                  </a:lnTo>
                  <a:close/>
                </a:path>
                <a:path w="3460750" h="4146550">
                  <a:moveTo>
                    <a:pt x="3460218" y="2340018"/>
                  </a:moveTo>
                  <a:lnTo>
                    <a:pt x="3387465" y="2340018"/>
                  </a:lnTo>
                  <a:lnTo>
                    <a:pt x="3460218" y="2188102"/>
                  </a:lnTo>
                  <a:lnTo>
                    <a:pt x="3460218" y="2340018"/>
                  </a:lnTo>
                  <a:close/>
                </a:path>
                <a:path w="3460750" h="4146550">
                  <a:moveTo>
                    <a:pt x="1386820" y="2389806"/>
                  </a:moveTo>
                  <a:lnTo>
                    <a:pt x="10210" y="2389806"/>
                  </a:lnTo>
                  <a:lnTo>
                    <a:pt x="698170" y="1991505"/>
                  </a:lnTo>
                  <a:lnTo>
                    <a:pt x="1386820" y="2389806"/>
                  </a:lnTo>
                  <a:close/>
                </a:path>
                <a:path w="3460750" h="4146550">
                  <a:moveTo>
                    <a:pt x="703275" y="4146416"/>
                  </a:moveTo>
                  <a:lnTo>
                    <a:pt x="0" y="3740455"/>
                  </a:lnTo>
                  <a:lnTo>
                    <a:pt x="0" y="2385976"/>
                  </a:lnTo>
                  <a:lnTo>
                    <a:pt x="10210" y="2389806"/>
                  </a:lnTo>
                  <a:lnTo>
                    <a:pt x="1386820" y="2389806"/>
                  </a:lnTo>
                  <a:lnTo>
                    <a:pt x="1391234" y="2392359"/>
                  </a:lnTo>
                  <a:lnTo>
                    <a:pt x="1401445" y="2392359"/>
                  </a:lnTo>
                  <a:lnTo>
                    <a:pt x="1401445" y="2442147"/>
                  </a:lnTo>
                  <a:lnTo>
                    <a:pt x="853886" y="3418750"/>
                  </a:lnTo>
                  <a:lnTo>
                    <a:pt x="1075973" y="3537475"/>
                  </a:lnTo>
                  <a:lnTo>
                    <a:pt x="1323587" y="3679178"/>
                  </a:lnTo>
                  <a:lnTo>
                    <a:pt x="1401445" y="3679178"/>
                  </a:lnTo>
                  <a:lnTo>
                    <a:pt x="1401445" y="3741732"/>
                  </a:lnTo>
                  <a:lnTo>
                    <a:pt x="703275" y="4145139"/>
                  </a:lnTo>
                  <a:lnTo>
                    <a:pt x="703275" y="4146416"/>
                  </a:lnTo>
                  <a:close/>
                </a:path>
                <a:path w="3460750" h="4146550">
                  <a:moveTo>
                    <a:pt x="1401445" y="2392359"/>
                  </a:moveTo>
                  <a:lnTo>
                    <a:pt x="1391234" y="2392359"/>
                  </a:lnTo>
                  <a:lnTo>
                    <a:pt x="1401445" y="2387253"/>
                  </a:lnTo>
                  <a:lnTo>
                    <a:pt x="1401445" y="2392359"/>
                  </a:lnTo>
                  <a:close/>
                </a:path>
                <a:path w="3460750" h="4146550">
                  <a:moveTo>
                    <a:pt x="1401445" y="3679178"/>
                  </a:moveTo>
                  <a:lnTo>
                    <a:pt x="1323587" y="3679178"/>
                  </a:lnTo>
                  <a:lnTo>
                    <a:pt x="1401445" y="3541305"/>
                  </a:lnTo>
                  <a:lnTo>
                    <a:pt x="1401445" y="3679178"/>
                  </a:lnTo>
                  <a:close/>
                </a:path>
              </a:pathLst>
            </a:custGeom>
            <a:solidFill>
              <a:srgbClr val="F6B4A6"/>
            </a:solidFill>
          </p:spPr>
          <p:txBody>
            <a:bodyPr wrap="square" lIns="0" tIns="0" rIns="0" bIns="0" rtlCol="0"/>
            <a:lstStyle/>
            <a:p>
              <a:endParaRPr/>
            </a:p>
          </p:txBody>
        </p:sp>
        <p:sp>
          <p:nvSpPr>
            <p:cNvPr id="9" name="object 9"/>
            <p:cNvSpPr/>
            <p:nvPr/>
          </p:nvSpPr>
          <p:spPr>
            <a:xfrm>
              <a:off x="10478017" y="1951231"/>
              <a:ext cx="6330950" cy="6381750"/>
            </a:xfrm>
            <a:custGeom>
              <a:avLst/>
              <a:gdLst/>
              <a:ahLst/>
              <a:cxnLst/>
              <a:rect l="l" t="t" r="r" b="b"/>
              <a:pathLst>
                <a:path w="6330950" h="6381750">
                  <a:moveTo>
                    <a:pt x="3945890" y="1774189"/>
                  </a:moveTo>
                  <a:lnTo>
                    <a:pt x="3905250" y="1774189"/>
                  </a:lnTo>
                  <a:lnTo>
                    <a:pt x="3905250" y="412750"/>
                  </a:lnTo>
                  <a:lnTo>
                    <a:pt x="4620260" y="0"/>
                  </a:lnTo>
                  <a:lnTo>
                    <a:pt x="4703832" y="48260"/>
                  </a:lnTo>
                  <a:lnTo>
                    <a:pt x="4620260" y="48260"/>
                  </a:lnTo>
                  <a:lnTo>
                    <a:pt x="3976370" y="419100"/>
                  </a:lnTo>
                  <a:lnTo>
                    <a:pt x="4033679" y="452120"/>
                  </a:lnTo>
                  <a:lnTo>
                    <a:pt x="3945890" y="452119"/>
                  </a:lnTo>
                  <a:lnTo>
                    <a:pt x="3945890" y="1774189"/>
                  </a:lnTo>
                  <a:close/>
                </a:path>
                <a:path w="6330950" h="6381750">
                  <a:moveTo>
                    <a:pt x="4714257" y="793750"/>
                  </a:moveTo>
                  <a:lnTo>
                    <a:pt x="4626610" y="793750"/>
                  </a:lnTo>
                  <a:lnTo>
                    <a:pt x="5267960" y="422909"/>
                  </a:lnTo>
                  <a:lnTo>
                    <a:pt x="4620260" y="48260"/>
                  </a:lnTo>
                  <a:lnTo>
                    <a:pt x="4703832" y="48260"/>
                  </a:lnTo>
                  <a:lnTo>
                    <a:pt x="5341620" y="416559"/>
                  </a:lnTo>
                  <a:lnTo>
                    <a:pt x="5341620" y="458470"/>
                  </a:lnTo>
                  <a:lnTo>
                    <a:pt x="5298440" y="458470"/>
                  </a:lnTo>
                  <a:lnTo>
                    <a:pt x="4714257" y="793750"/>
                  </a:lnTo>
                  <a:close/>
                </a:path>
                <a:path w="6330950" h="6381750">
                  <a:moveTo>
                    <a:pt x="4603750" y="1290605"/>
                  </a:moveTo>
                  <a:lnTo>
                    <a:pt x="4603750" y="830580"/>
                  </a:lnTo>
                  <a:lnTo>
                    <a:pt x="3945890" y="452120"/>
                  </a:lnTo>
                  <a:lnTo>
                    <a:pt x="4033679" y="452120"/>
                  </a:lnTo>
                  <a:lnTo>
                    <a:pt x="4626610" y="793750"/>
                  </a:lnTo>
                  <a:lnTo>
                    <a:pt x="4714257" y="793750"/>
                  </a:lnTo>
                  <a:lnTo>
                    <a:pt x="4645660" y="833119"/>
                  </a:lnTo>
                  <a:lnTo>
                    <a:pt x="4645660" y="1256646"/>
                  </a:lnTo>
                  <a:lnTo>
                    <a:pt x="4603750" y="1290605"/>
                  </a:lnTo>
                  <a:close/>
                </a:path>
                <a:path w="6330950" h="6381750">
                  <a:moveTo>
                    <a:pt x="5006991" y="1291590"/>
                  </a:moveTo>
                  <a:lnTo>
                    <a:pt x="4603750" y="1291590"/>
                  </a:lnTo>
                  <a:lnTo>
                    <a:pt x="4645660" y="1257300"/>
                  </a:lnTo>
                  <a:lnTo>
                    <a:pt x="4645660" y="1256646"/>
                  </a:lnTo>
                  <a:lnTo>
                    <a:pt x="5298440" y="727710"/>
                  </a:lnTo>
                  <a:lnTo>
                    <a:pt x="5298440" y="458470"/>
                  </a:lnTo>
                  <a:lnTo>
                    <a:pt x="5341620" y="458470"/>
                  </a:lnTo>
                  <a:lnTo>
                    <a:pt x="5341620" y="706120"/>
                  </a:lnTo>
                  <a:lnTo>
                    <a:pt x="5326380" y="706120"/>
                  </a:lnTo>
                  <a:lnTo>
                    <a:pt x="5552440" y="826769"/>
                  </a:lnTo>
                  <a:lnTo>
                    <a:pt x="5553042" y="882650"/>
                  </a:lnTo>
                  <a:lnTo>
                    <a:pt x="5510530" y="882650"/>
                  </a:lnTo>
                  <a:lnTo>
                    <a:pt x="5006991" y="1291590"/>
                  </a:lnTo>
                  <a:close/>
                </a:path>
                <a:path w="6330950" h="6381750">
                  <a:moveTo>
                    <a:pt x="5341620" y="713740"/>
                  </a:moveTo>
                  <a:lnTo>
                    <a:pt x="5326380" y="706120"/>
                  </a:lnTo>
                  <a:lnTo>
                    <a:pt x="5341620" y="706120"/>
                  </a:lnTo>
                  <a:lnTo>
                    <a:pt x="5341620" y="713740"/>
                  </a:lnTo>
                  <a:close/>
                </a:path>
                <a:path w="6330950" h="6381750">
                  <a:moveTo>
                    <a:pt x="5561887" y="1703070"/>
                  </a:moveTo>
                  <a:lnTo>
                    <a:pt x="5519420" y="1703070"/>
                  </a:lnTo>
                  <a:lnTo>
                    <a:pt x="5510530" y="882650"/>
                  </a:lnTo>
                  <a:lnTo>
                    <a:pt x="5553042" y="882650"/>
                  </a:lnTo>
                  <a:lnTo>
                    <a:pt x="5561887" y="1703070"/>
                  </a:lnTo>
                  <a:close/>
                </a:path>
                <a:path w="6330950" h="6381750">
                  <a:moveTo>
                    <a:pt x="4603750" y="1291590"/>
                  </a:moveTo>
                  <a:lnTo>
                    <a:pt x="4603750" y="1290605"/>
                  </a:lnTo>
                  <a:lnTo>
                    <a:pt x="4645660" y="1256646"/>
                  </a:lnTo>
                  <a:lnTo>
                    <a:pt x="4645660" y="1257300"/>
                  </a:lnTo>
                  <a:lnTo>
                    <a:pt x="4603750" y="1291590"/>
                  </a:lnTo>
                  <a:close/>
                </a:path>
                <a:path w="6330950" h="6381750">
                  <a:moveTo>
                    <a:pt x="4946119" y="1812289"/>
                  </a:moveTo>
                  <a:lnTo>
                    <a:pt x="4645660" y="1812289"/>
                  </a:lnTo>
                  <a:lnTo>
                    <a:pt x="4823460" y="1437640"/>
                  </a:lnTo>
                  <a:lnTo>
                    <a:pt x="4645660" y="1341120"/>
                  </a:lnTo>
                  <a:lnTo>
                    <a:pt x="4643120" y="1341120"/>
                  </a:lnTo>
                  <a:lnTo>
                    <a:pt x="4582160" y="1308100"/>
                  </a:lnTo>
                  <a:lnTo>
                    <a:pt x="4603750" y="1290605"/>
                  </a:lnTo>
                  <a:lnTo>
                    <a:pt x="4603750" y="1291590"/>
                  </a:lnTo>
                  <a:lnTo>
                    <a:pt x="5006991" y="1291590"/>
                  </a:lnTo>
                  <a:lnTo>
                    <a:pt x="4861560" y="1409700"/>
                  </a:lnTo>
                  <a:lnTo>
                    <a:pt x="5088890" y="1511300"/>
                  </a:lnTo>
                  <a:lnTo>
                    <a:pt x="5080000" y="1530350"/>
                  </a:lnTo>
                  <a:lnTo>
                    <a:pt x="4946119" y="1812289"/>
                  </a:lnTo>
                  <a:close/>
                </a:path>
                <a:path w="6330950" h="6381750">
                  <a:moveTo>
                    <a:pt x="4603750" y="1902199"/>
                  </a:moveTo>
                  <a:lnTo>
                    <a:pt x="4603750" y="1320800"/>
                  </a:lnTo>
                  <a:lnTo>
                    <a:pt x="4643120" y="1341120"/>
                  </a:lnTo>
                  <a:lnTo>
                    <a:pt x="4645660" y="1341120"/>
                  </a:lnTo>
                  <a:lnTo>
                    <a:pt x="4645660" y="1812289"/>
                  </a:lnTo>
                  <a:lnTo>
                    <a:pt x="4946119" y="1812289"/>
                  </a:lnTo>
                  <a:lnTo>
                    <a:pt x="4925012" y="1856739"/>
                  </a:lnTo>
                  <a:lnTo>
                    <a:pt x="4625340" y="1856739"/>
                  </a:lnTo>
                  <a:lnTo>
                    <a:pt x="4603750" y="1902199"/>
                  </a:lnTo>
                  <a:close/>
                </a:path>
                <a:path w="6330950" h="6381750">
                  <a:moveTo>
                    <a:pt x="1912620" y="3763010"/>
                  </a:moveTo>
                  <a:lnTo>
                    <a:pt x="1873250" y="3763010"/>
                  </a:lnTo>
                  <a:lnTo>
                    <a:pt x="1873250" y="1945639"/>
                  </a:lnTo>
                  <a:lnTo>
                    <a:pt x="2588260" y="1532890"/>
                  </a:lnTo>
                  <a:lnTo>
                    <a:pt x="2673917" y="1582420"/>
                  </a:lnTo>
                  <a:lnTo>
                    <a:pt x="2585720" y="1582420"/>
                  </a:lnTo>
                  <a:lnTo>
                    <a:pt x="1943100" y="1953260"/>
                  </a:lnTo>
                  <a:lnTo>
                    <a:pt x="2000297" y="1986280"/>
                  </a:lnTo>
                  <a:lnTo>
                    <a:pt x="1912620" y="1986280"/>
                  </a:lnTo>
                  <a:lnTo>
                    <a:pt x="1912620" y="3763010"/>
                  </a:lnTo>
                  <a:close/>
                </a:path>
                <a:path w="6330950" h="6381750">
                  <a:moveTo>
                    <a:pt x="2680987" y="2327910"/>
                  </a:moveTo>
                  <a:lnTo>
                    <a:pt x="2592070" y="2327910"/>
                  </a:lnTo>
                  <a:lnTo>
                    <a:pt x="3233420" y="1957070"/>
                  </a:lnTo>
                  <a:lnTo>
                    <a:pt x="2585720" y="1582420"/>
                  </a:lnTo>
                  <a:lnTo>
                    <a:pt x="2673917" y="1582420"/>
                  </a:lnTo>
                  <a:lnTo>
                    <a:pt x="3148330" y="1856739"/>
                  </a:lnTo>
                  <a:lnTo>
                    <a:pt x="3231672" y="1856739"/>
                  </a:lnTo>
                  <a:lnTo>
                    <a:pt x="3187700" y="1882139"/>
                  </a:lnTo>
                  <a:lnTo>
                    <a:pt x="3305810" y="1950720"/>
                  </a:lnTo>
                  <a:lnTo>
                    <a:pt x="3305810" y="1992630"/>
                  </a:lnTo>
                  <a:lnTo>
                    <a:pt x="3265170" y="1992630"/>
                  </a:lnTo>
                  <a:lnTo>
                    <a:pt x="2680987" y="2327910"/>
                  </a:lnTo>
                  <a:close/>
                </a:path>
                <a:path w="6330950" h="6381750">
                  <a:moveTo>
                    <a:pt x="3231672" y="1856739"/>
                  </a:moveTo>
                  <a:lnTo>
                    <a:pt x="3148330" y="1856739"/>
                  </a:lnTo>
                  <a:lnTo>
                    <a:pt x="3597910" y="1596390"/>
                  </a:lnTo>
                  <a:lnTo>
                    <a:pt x="3683526" y="1645920"/>
                  </a:lnTo>
                  <a:lnTo>
                    <a:pt x="3596640" y="1645920"/>
                  </a:lnTo>
                  <a:lnTo>
                    <a:pt x="3231672" y="1856739"/>
                  </a:lnTo>
                  <a:close/>
                </a:path>
                <a:path w="6330950" h="6381750">
                  <a:moveTo>
                    <a:pt x="4257181" y="3879850"/>
                  </a:moveTo>
                  <a:lnTo>
                    <a:pt x="4208780" y="3879850"/>
                  </a:lnTo>
                  <a:lnTo>
                    <a:pt x="5290820" y="1600200"/>
                  </a:lnTo>
                  <a:lnTo>
                    <a:pt x="5414997" y="1656080"/>
                  </a:lnTo>
                  <a:lnTo>
                    <a:pt x="5312410" y="1656080"/>
                  </a:lnTo>
                  <a:lnTo>
                    <a:pt x="4640580" y="3070860"/>
                  </a:lnTo>
                  <a:lnTo>
                    <a:pt x="4645660" y="3070860"/>
                  </a:lnTo>
                  <a:lnTo>
                    <a:pt x="4645660" y="3149600"/>
                  </a:lnTo>
                  <a:lnTo>
                    <a:pt x="4602480" y="3149600"/>
                  </a:lnTo>
                  <a:lnTo>
                    <a:pt x="4316730" y="3752850"/>
                  </a:lnTo>
                  <a:lnTo>
                    <a:pt x="4316730" y="3761740"/>
                  </a:lnTo>
                  <a:lnTo>
                    <a:pt x="4400256" y="3810000"/>
                  </a:lnTo>
                  <a:lnTo>
                    <a:pt x="4319270" y="3810000"/>
                  </a:lnTo>
                  <a:lnTo>
                    <a:pt x="4319270" y="3823970"/>
                  </a:lnTo>
                  <a:lnTo>
                    <a:pt x="4283710" y="3823970"/>
                  </a:lnTo>
                  <a:lnTo>
                    <a:pt x="4274820" y="3841750"/>
                  </a:lnTo>
                  <a:lnTo>
                    <a:pt x="4274820" y="3842695"/>
                  </a:lnTo>
                  <a:lnTo>
                    <a:pt x="4257181" y="3879850"/>
                  </a:lnTo>
                  <a:close/>
                </a:path>
                <a:path w="6330950" h="6381750">
                  <a:moveTo>
                    <a:pt x="3690637" y="2391410"/>
                  </a:moveTo>
                  <a:lnTo>
                    <a:pt x="3602990" y="2391410"/>
                  </a:lnTo>
                  <a:lnTo>
                    <a:pt x="4244340" y="2020570"/>
                  </a:lnTo>
                  <a:lnTo>
                    <a:pt x="3596640" y="1645920"/>
                  </a:lnTo>
                  <a:lnTo>
                    <a:pt x="3683526" y="1645920"/>
                  </a:lnTo>
                  <a:lnTo>
                    <a:pt x="3905250" y="1774189"/>
                  </a:lnTo>
                  <a:lnTo>
                    <a:pt x="3945890" y="1774189"/>
                  </a:lnTo>
                  <a:lnTo>
                    <a:pt x="3945890" y="1798320"/>
                  </a:lnTo>
                  <a:lnTo>
                    <a:pt x="4316730" y="2012950"/>
                  </a:lnTo>
                  <a:lnTo>
                    <a:pt x="4316730" y="2056130"/>
                  </a:lnTo>
                  <a:lnTo>
                    <a:pt x="4274820" y="2056130"/>
                  </a:lnTo>
                  <a:lnTo>
                    <a:pt x="3690637" y="2391410"/>
                  </a:lnTo>
                  <a:close/>
                </a:path>
                <a:path w="6330950" h="6381750">
                  <a:moveTo>
                    <a:pt x="4733192" y="3924300"/>
                  </a:moveTo>
                  <a:lnTo>
                    <a:pt x="4645660" y="3924300"/>
                  </a:lnTo>
                  <a:lnTo>
                    <a:pt x="5299710" y="3547110"/>
                  </a:lnTo>
                  <a:lnTo>
                    <a:pt x="5299710" y="1684020"/>
                  </a:lnTo>
                  <a:lnTo>
                    <a:pt x="5312410" y="1656080"/>
                  </a:lnTo>
                  <a:lnTo>
                    <a:pt x="5414997" y="1656080"/>
                  </a:lnTo>
                  <a:lnTo>
                    <a:pt x="5446042" y="1670050"/>
                  </a:lnTo>
                  <a:lnTo>
                    <a:pt x="5340350" y="1670050"/>
                  </a:lnTo>
                  <a:lnTo>
                    <a:pt x="5340350" y="2868930"/>
                  </a:lnTo>
                  <a:lnTo>
                    <a:pt x="5423919" y="2917190"/>
                  </a:lnTo>
                  <a:lnTo>
                    <a:pt x="5342890" y="2917190"/>
                  </a:lnTo>
                  <a:lnTo>
                    <a:pt x="5342890" y="3572510"/>
                  </a:lnTo>
                  <a:lnTo>
                    <a:pt x="4733192" y="3924300"/>
                  </a:lnTo>
                  <a:close/>
                </a:path>
                <a:path w="6330950" h="6381750">
                  <a:moveTo>
                    <a:pt x="5562600" y="1769110"/>
                  </a:moveTo>
                  <a:lnTo>
                    <a:pt x="5340350" y="1670050"/>
                  </a:lnTo>
                  <a:lnTo>
                    <a:pt x="5446042" y="1670050"/>
                  </a:lnTo>
                  <a:lnTo>
                    <a:pt x="5519420" y="1703070"/>
                  </a:lnTo>
                  <a:lnTo>
                    <a:pt x="5561887" y="1703070"/>
                  </a:lnTo>
                  <a:lnTo>
                    <a:pt x="5562600" y="1769110"/>
                  </a:lnTo>
                  <a:close/>
                </a:path>
                <a:path w="6330950" h="6381750">
                  <a:moveTo>
                    <a:pt x="4603750" y="1902460"/>
                  </a:moveTo>
                  <a:lnTo>
                    <a:pt x="4603750" y="1902199"/>
                  </a:lnTo>
                  <a:lnTo>
                    <a:pt x="4625340" y="1856739"/>
                  </a:lnTo>
                  <a:lnTo>
                    <a:pt x="4603750" y="1902460"/>
                  </a:lnTo>
                  <a:close/>
                </a:path>
                <a:path w="6330950" h="6381750">
                  <a:moveTo>
                    <a:pt x="4903302" y="1902460"/>
                  </a:moveTo>
                  <a:lnTo>
                    <a:pt x="4603750" y="1902460"/>
                  </a:lnTo>
                  <a:lnTo>
                    <a:pt x="4625340" y="1856739"/>
                  </a:lnTo>
                  <a:lnTo>
                    <a:pt x="4925012" y="1856739"/>
                  </a:lnTo>
                  <a:lnTo>
                    <a:pt x="4903302" y="1902460"/>
                  </a:lnTo>
                  <a:close/>
                </a:path>
                <a:path w="6330950" h="6381750">
                  <a:moveTo>
                    <a:pt x="4263452" y="3249930"/>
                  </a:moveTo>
                  <a:lnTo>
                    <a:pt x="3963670" y="3249930"/>
                  </a:lnTo>
                  <a:lnTo>
                    <a:pt x="4603750" y="1902199"/>
                  </a:lnTo>
                  <a:lnTo>
                    <a:pt x="4603750" y="1902460"/>
                  </a:lnTo>
                  <a:lnTo>
                    <a:pt x="4903302" y="1902460"/>
                  </a:lnTo>
                  <a:lnTo>
                    <a:pt x="4263452" y="3249930"/>
                  </a:lnTo>
                  <a:close/>
                </a:path>
                <a:path w="6330950" h="6381750">
                  <a:moveTo>
                    <a:pt x="2579135" y="4011929"/>
                  </a:moveTo>
                  <a:lnTo>
                    <a:pt x="2269490" y="4011929"/>
                  </a:lnTo>
                  <a:lnTo>
                    <a:pt x="2570480" y="3474720"/>
                  </a:lnTo>
                  <a:lnTo>
                    <a:pt x="2570480" y="2364740"/>
                  </a:lnTo>
                  <a:lnTo>
                    <a:pt x="1912620" y="1986280"/>
                  </a:lnTo>
                  <a:lnTo>
                    <a:pt x="2000297" y="1986280"/>
                  </a:lnTo>
                  <a:lnTo>
                    <a:pt x="2592070" y="2327910"/>
                  </a:lnTo>
                  <a:lnTo>
                    <a:pt x="2680987" y="2327910"/>
                  </a:lnTo>
                  <a:lnTo>
                    <a:pt x="2612390" y="2367280"/>
                  </a:lnTo>
                  <a:lnTo>
                    <a:pt x="2612390" y="3398520"/>
                  </a:lnTo>
                  <a:lnTo>
                    <a:pt x="2611120" y="3401060"/>
                  </a:lnTo>
                  <a:lnTo>
                    <a:pt x="2921430" y="3401060"/>
                  </a:lnTo>
                  <a:lnTo>
                    <a:pt x="2579135" y="4011929"/>
                  </a:lnTo>
                  <a:close/>
                </a:path>
                <a:path w="6330950" h="6381750">
                  <a:moveTo>
                    <a:pt x="3307079" y="2674620"/>
                  </a:moveTo>
                  <a:lnTo>
                    <a:pt x="3265170" y="2651760"/>
                  </a:lnTo>
                  <a:lnTo>
                    <a:pt x="3265170" y="1992630"/>
                  </a:lnTo>
                  <a:lnTo>
                    <a:pt x="3305810" y="1992630"/>
                  </a:lnTo>
                  <a:lnTo>
                    <a:pt x="3305810" y="2221230"/>
                  </a:lnTo>
                  <a:lnTo>
                    <a:pt x="3392302" y="2270760"/>
                  </a:lnTo>
                  <a:lnTo>
                    <a:pt x="3307079" y="2270760"/>
                  </a:lnTo>
                  <a:lnTo>
                    <a:pt x="3307079" y="2674620"/>
                  </a:lnTo>
                  <a:close/>
                </a:path>
                <a:path w="6330950" h="6381750">
                  <a:moveTo>
                    <a:pt x="4274820" y="2593340"/>
                  </a:moveTo>
                  <a:lnTo>
                    <a:pt x="4274820" y="2056130"/>
                  </a:lnTo>
                  <a:lnTo>
                    <a:pt x="4316730" y="2056130"/>
                  </a:lnTo>
                  <a:lnTo>
                    <a:pt x="4316730" y="2504440"/>
                  </a:lnTo>
                  <a:lnTo>
                    <a:pt x="4274820" y="2593340"/>
                  </a:lnTo>
                  <a:close/>
                </a:path>
                <a:path w="6330950" h="6381750">
                  <a:moveTo>
                    <a:pt x="3622040" y="2914650"/>
                  </a:moveTo>
                  <a:lnTo>
                    <a:pt x="3581400" y="2914650"/>
                  </a:lnTo>
                  <a:lnTo>
                    <a:pt x="3581400" y="2428240"/>
                  </a:lnTo>
                  <a:lnTo>
                    <a:pt x="3307079" y="2270760"/>
                  </a:lnTo>
                  <a:lnTo>
                    <a:pt x="3392302" y="2270760"/>
                  </a:lnTo>
                  <a:lnTo>
                    <a:pt x="3602990" y="2391410"/>
                  </a:lnTo>
                  <a:lnTo>
                    <a:pt x="3690637" y="2391410"/>
                  </a:lnTo>
                  <a:lnTo>
                    <a:pt x="3622040" y="2430780"/>
                  </a:lnTo>
                  <a:lnTo>
                    <a:pt x="3622040" y="2914650"/>
                  </a:lnTo>
                  <a:close/>
                </a:path>
                <a:path w="6330950" h="6381750">
                  <a:moveTo>
                    <a:pt x="2921430" y="3401060"/>
                  </a:moveTo>
                  <a:lnTo>
                    <a:pt x="2611120" y="3401060"/>
                  </a:lnTo>
                  <a:lnTo>
                    <a:pt x="3084830" y="2555240"/>
                  </a:lnTo>
                  <a:lnTo>
                    <a:pt x="3307079" y="2674620"/>
                  </a:lnTo>
                  <a:lnTo>
                    <a:pt x="3363685" y="2724150"/>
                  </a:lnTo>
                  <a:lnTo>
                    <a:pt x="3300729" y="2724150"/>
                  </a:lnTo>
                  <a:lnTo>
                    <a:pt x="2921430" y="3401060"/>
                  </a:lnTo>
                  <a:close/>
                </a:path>
                <a:path w="6330950" h="6381750">
                  <a:moveTo>
                    <a:pt x="4156710" y="3474720"/>
                  </a:moveTo>
                  <a:lnTo>
                    <a:pt x="3300729" y="2724150"/>
                  </a:lnTo>
                  <a:lnTo>
                    <a:pt x="3363685" y="2724150"/>
                  </a:lnTo>
                  <a:lnTo>
                    <a:pt x="3581400" y="2914650"/>
                  </a:lnTo>
                  <a:lnTo>
                    <a:pt x="3622040" y="2914650"/>
                  </a:lnTo>
                  <a:lnTo>
                    <a:pt x="3622040" y="2950210"/>
                  </a:lnTo>
                  <a:lnTo>
                    <a:pt x="3963670" y="3249930"/>
                  </a:lnTo>
                  <a:lnTo>
                    <a:pt x="4263452" y="3249930"/>
                  </a:lnTo>
                  <a:lnTo>
                    <a:pt x="4156710" y="3474720"/>
                  </a:lnTo>
                  <a:close/>
                </a:path>
                <a:path w="6330950" h="6381750">
                  <a:moveTo>
                    <a:pt x="1774635" y="6179820"/>
                  </a:moveTo>
                  <a:lnTo>
                    <a:pt x="1483360" y="6179820"/>
                  </a:lnTo>
                  <a:lnTo>
                    <a:pt x="6240780" y="3435350"/>
                  </a:lnTo>
                  <a:lnTo>
                    <a:pt x="5342890" y="2917190"/>
                  </a:lnTo>
                  <a:lnTo>
                    <a:pt x="5423919" y="2917190"/>
                  </a:lnTo>
                  <a:lnTo>
                    <a:pt x="6299200" y="3422650"/>
                  </a:lnTo>
                  <a:lnTo>
                    <a:pt x="6299200" y="3567429"/>
                  </a:lnTo>
                  <a:lnTo>
                    <a:pt x="1774635" y="6179820"/>
                  </a:lnTo>
                  <a:close/>
                </a:path>
                <a:path w="6330950" h="6381750">
                  <a:moveTo>
                    <a:pt x="4645660" y="3070860"/>
                  </a:moveTo>
                  <a:lnTo>
                    <a:pt x="4640580" y="3070860"/>
                  </a:lnTo>
                  <a:lnTo>
                    <a:pt x="4645660" y="3060700"/>
                  </a:lnTo>
                  <a:lnTo>
                    <a:pt x="4645660" y="3070860"/>
                  </a:lnTo>
                  <a:close/>
                </a:path>
                <a:path w="6330950" h="6381750">
                  <a:moveTo>
                    <a:pt x="2202967" y="5222240"/>
                  </a:moveTo>
                  <a:lnTo>
                    <a:pt x="2153920" y="5222240"/>
                  </a:lnTo>
                  <a:lnTo>
                    <a:pt x="3335020" y="3114040"/>
                  </a:lnTo>
                  <a:lnTo>
                    <a:pt x="3411818" y="3181350"/>
                  </a:lnTo>
                  <a:lnTo>
                    <a:pt x="3347720" y="3181350"/>
                  </a:lnTo>
                  <a:lnTo>
                    <a:pt x="3307079" y="3253740"/>
                  </a:lnTo>
                  <a:lnTo>
                    <a:pt x="3305810" y="3253740"/>
                  </a:lnTo>
                  <a:lnTo>
                    <a:pt x="3305810" y="3328670"/>
                  </a:lnTo>
                  <a:lnTo>
                    <a:pt x="3265170" y="3328670"/>
                  </a:lnTo>
                  <a:lnTo>
                    <a:pt x="2612390" y="4493260"/>
                  </a:lnTo>
                  <a:lnTo>
                    <a:pt x="2612390" y="4568190"/>
                  </a:lnTo>
                  <a:lnTo>
                    <a:pt x="2570480" y="4568190"/>
                  </a:lnTo>
                  <a:lnTo>
                    <a:pt x="2335530" y="4987290"/>
                  </a:lnTo>
                  <a:lnTo>
                    <a:pt x="2399208" y="5024120"/>
                  </a:lnTo>
                  <a:lnTo>
                    <a:pt x="2315210" y="5024120"/>
                  </a:lnTo>
                  <a:lnTo>
                    <a:pt x="2269490" y="5105400"/>
                  </a:lnTo>
                  <a:lnTo>
                    <a:pt x="2269490" y="5180330"/>
                  </a:lnTo>
                  <a:lnTo>
                    <a:pt x="2226310" y="5180330"/>
                  </a:lnTo>
                  <a:lnTo>
                    <a:pt x="2202967" y="5222240"/>
                  </a:lnTo>
                  <a:close/>
                </a:path>
                <a:path w="6330950" h="6381750">
                  <a:moveTo>
                    <a:pt x="4728790" y="3926840"/>
                  </a:moveTo>
                  <a:lnTo>
                    <a:pt x="4602480" y="3926840"/>
                  </a:lnTo>
                  <a:lnTo>
                    <a:pt x="4602480" y="3149600"/>
                  </a:lnTo>
                  <a:lnTo>
                    <a:pt x="4645660" y="3149600"/>
                  </a:lnTo>
                  <a:lnTo>
                    <a:pt x="4645660" y="3924300"/>
                  </a:lnTo>
                  <a:lnTo>
                    <a:pt x="4733192" y="3924300"/>
                  </a:lnTo>
                  <a:lnTo>
                    <a:pt x="4728790" y="3926840"/>
                  </a:lnTo>
                  <a:close/>
                </a:path>
                <a:path w="6330950" h="6381750">
                  <a:moveTo>
                    <a:pt x="3700768" y="4512310"/>
                  </a:moveTo>
                  <a:lnTo>
                    <a:pt x="3580129" y="4512310"/>
                  </a:lnTo>
                  <a:lnTo>
                    <a:pt x="3580129" y="3385820"/>
                  </a:lnTo>
                  <a:lnTo>
                    <a:pt x="3347720" y="3181350"/>
                  </a:lnTo>
                  <a:lnTo>
                    <a:pt x="3411818" y="3181350"/>
                  </a:lnTo>
                  <a:lnTo>
                    <a:pt x="3658151" y="3397250"/>
                  </a:lnTo>
                  <a:lnTo>
                    <a:pt x="3594100" y="3397250"/>
                  </a:lnTo>
                  <a:lnTo>
                    <a:pt x="3622040" y="3422650"/>
                  </a:lnTo>
                  <a:lnTo>
                    <a:pt x="3622040" y="4511040"/>
                  </a:lnTo>
                  <a:lnTo>
                    <a:pt x="3702969" y="4511040"/>
                  </a:lnTo>
                  <a:lnTo>
                    <a:pt x="3700768" y="4512310"/>
                  </a:lnTo>
                  <a:close/>
                </a:path>
                <a:path w="6330950" h="6381750">
                  <a:moveTo>
                    <a:pt x="2694250" y="5123180"/>
                  </a:moveTo>
                  <a:lnTo>
                    <a:pt x="2612390" y="5123180"/>
                  </a:lnTo>
                  <a:lnTo>
                    <a:pt x="3265170" y="4745990"/>
                  </a:lnTo>
                  <a:lnTo>
                    <a:pt x="3265170" y="3328670"/>
                  </a:lnTo>
                  <a:lnTo>
                    <a:pt x="3305810" y="3328670"/>
                  </a:lnTo>
                  <a:lnTo>
                    <a:pt x="3305810" y="4354830"/>
                  </a:lnTo>
                  <a:lnTo>
                    <a:pt x="3385451" y="4400550"/>
                  </a:lnTo>
                  <a:lnTo>
                    <a:pt x="3308350" y="4400550"/>
                  </a:lnTo>
                  <a:lnTo>
                    <a:pt x="3308350" y="4768850"/>
                  </a:lnTo>
                  <a:lnTo>
                    <a:pt x="2694250" y="5123180"/>
                  </a:lnTo>
                  <a:close/>
                </a:path>
                <a:path w="6330950" h="6381750">
                  <a:moveTo>
                    <a:pt x="4224020" y="3949700"/>
                  </a:moveTo>
                  <a:lnTo>
                    <a:pt x="3594100" y="3397250"/>
                  </a:lnTo>
                  <a:lnTo>
                    <a:pt x="3658151" y="3397250"/>
                  </a:lnTo>
                  <a:lnTo>
                    <a:pt x="4208780" y="3879850"/>
                  </a:lnTo>
                  <a:lnTo>
                    <a:pt x="4257181" y="3879850"/>
                  </a:lnTo>
                  <a:lnTo>
                    <a:pt x="4224020" y="3949700"/>
                  </a:lnTo>
                  <a:close/>
                </a:path>
                <a:path w="6330950" h="6381750">
                  <a:moveTo>
                    <a:pt x="1482090" y="6348730"/>
                  </a:moveTo>
                  <a:lnTo>
                    <a:pt x="1471930" y="6342380"/>
                  </a:lnTo>
                  <a:lnTo>
                    <a:pt x="0" y="5492750"/>
                  </a:lnTo>
                  <a:lnTo>
                    <a:pt x="0" y="5349240"/>
                  </a:lnTo>
                  <a:lnTo>
                    <a:pt x="835660" y="4866640"/>
                  </a:lnTo>
                  <a:lnTo>
                    <a:pt x="835660" y="3989070"/>
                  </a:lnTo>
                  <a:lnTo>
                    <a:pt x="1550670" y="3576320"/>
                  </a:lnTo>
                  <a:lnTo>
                    <a:pt x="1636252" y="3625850"/>
                  </a:lnTo>
                  <a:lnTo>
                    <a:pt x="1548130" y="3625850"/>
                  </a:lnTo>
                  <a:lnTo>
                    <a:pt x="904240" y="3997960"/>
                  </a:lnTo>
                  <a:lnTo>
                    <a:pt x="959532" y="4029710"/>
                  </a:lnTo>
                  <a:lnTo>
                    <a:pt x="875030" y="4029710"/>
                  </a:lnTo>
                  <a:lnTo>
                    <a:pt x="875030" y="4916170"/>
                  </a:lnTo>
                  <a:lnTo>
                    <a:pt x="833119" y="4916170"/>
                  </a:lnTo>
                  <a:lnTo>
                    <a:pt x="63500" y="5360670"/>
                  </a:lnTo>
                  <a:lnTo>
                    <a:pt x="1483360" y="6179820"/>
                  </a:lnTo>
                  <a:lnTo>
                    <a:pt x="1774635" y="6179820"/>
                  </a:lnTo>
                  <a:lnTo>
                    <a:pt x="1482090" y="6348730"/>
                  </a:lnTo>
                  <a:close/>
                </a:path>
                <a:path w="6330950" h="6381750">
                  <a:moveTo>
                    <a:pt x="1642127" y="4371340"/>
                  </a:moveTo>
                  <a:lnTo>
                    <a:pt x="1554480" y="4371340"/>
                  </a:lnTo>
                  <a:lnTo>
                    <a:pt x="2195830" y="4000500"/>
                  </a:lnTo>
                  <a:lnTo>
                    <a:pt x="1548130" y="3625850"/>
                  </a:lnTo>
                  <a:lnTo>
                    <a:pt x="1636252" y="3625850"/>
                  </a:lnTo>
                  <a:lnTo>
                    <a:pt x="1873250" y="3763010"/>
                  </a:lnTo>
                  <a:lnTo>
                    <a:pt x="1912620" y="3763010"/>
                  </a:lnTo>
                  <a:lnTo>
                    <a:pt x="1912620" y="3788410"/>
                  </a:lnTo>
                  <a:lnTo>
                    <a:pt x="2269490" y="3994150"/>
                  </a:lnTo>
                  <a:lnTo>
                    <a:pt x="2269490" y="4011929"/>
                  </a:lnTo>
                  <a:lnTo>
                    <a:pt x="2579135" y="4011929"/>
                  </a:lnTo>
                  <a:lnTo>
                    <a:pt x="2565614" y="4036060"/>
                  </a:lnTo>
                  <a:lnTo>
                    <a:pt x="2226310" y="4036060"/>
                  </a:lnTo>
                  <a:lnTo>
                    <a:pt x="1642127" y="4371340"/>
                  </a:lnTo>
                  <a:close/>
                </a:path>
                <a:path w="6330950" h="6381750">
                  <a:moveTo>
                    <a:pt x="4625340" y="3986529"/>
                  </a:moveTo>
                  <a:lnTo>
                    <a:pt x="4319270" y="3810000"/>
                  </a:lnTo>
                  <a:lnTo>
                    <a:pt x="4400256" y="3810000"/>
                  </a:lnTo>
                  <a:lnTo>
                    <a:pt x="4602480" y="3926840"/>
                  </a:lnTo>
                  <a:lnTo>
                    <a:pt x="4728790" y="3926840"/>
                  </a:lnTo>
                  <a:lnTo>
                    <a:pt x="4625340" y="3986529"/>
                  </a:lnTo>
                  <a:close/>
                </a:path>
                <a:path w="6330950" h="6381750">
                  <a:moveTo>
                    <a:pt x="4274820" y="3842695"/>
                  </a:moveTo>
                  <a:lnTo>
                    <a:pt x="4274820" y="3841750"/>
                  </a:lnTo>
                  <a:lnTo>
                    <a:pt x="4283710" y="3823970"/>
                  </a:lnTo>
                  <a:lnTo>
                    <a:pt x="4274820" y="3842695"/>
                  </a:lnTo>
                  <a:close/>
                </a:path>
                <a:path w="6330950" h="6381750">
                  <a:moveTo>
                    <a:pt x="3702969" y="4511040"/>
                  </a:moveTo>
                  <a:lnTo>
                    <a:pt x="3622040" y="4511040"/>
                  </a:lnTo>
                  <a:lnTo>
                    <a:pt x="4274820" y="4133850"/>
                  </a:lnTo>
                  <a:lnTo>
                    <a:pt x="4274820" y="3842695"/>
                  </a:lnTo>
                  <a:lnTo>
                    <a:pt x="4283710" y="3823970"/>
                  </a:lnTo>
                  <a:lnTo>
                    <a:pt x="4319270" y="3823970"/>
                  </a:lnTo>
                  <a:lnTo>
                    <a:pt x="4319270" y="4155440"/>
                  </a:lnTo>
                  <a:lnTo>
                    <a:pt x="3702969" y="4511040"/>
                  </a:lnTo>
                  <a:close/>
                </a:path>
                <a:path w="6330950" h="6381750">
                  <a:moveTo>
                    <a:pt x="1655390" y="5708650"/>
                  </a:moveTo>
                  <a:lnTo>
                    <a:pt x="1532890" y="5708650"/>
                  </a:lnTo>
                  <a:lnTo>
                    <a:pt x="1532890" y="4408170"/>
                  </a:lnTo>
                  <a:lnTo>
                    <a:pt x="875030" y="4029710"/>
                  </a:lnTo>
                  <a:lnTo>
                    <a:pt x="959532" y="4029710"/>
                  </a:lnTo>
                  <a:lnTo>
                    <a:pt x="1554480" y="4371340"/>
                  </a:lnTo>
                  <a:lnTo>
                    <a:pt x="1642127" y="4371340"/>
                  </a:lnTo>
                  <a:lnTo>
                    <a:pt x="1573530" y="4410710"/>
                  </a:lnTo>
                  <a:lnTo>
                    <a:pt x="1573530" y="5706110"/>
                  </a:lnTo>
                  <a:lnTo>
                    <a:pt x="1659792" y="5706110"/>
                  </a:lnTo>
                  <a:lnTo>
                    <a:pt x="1655390" y="5708650"/>
                  </a:lnTo>
                  <a:close/>
                </a:path>
                <a:path w="6330950" h="6381750">
                  <a:moveTo>
                    <a:pt x="2226310" y="4086860"/>
                  </a:moveTo>
                  <a:lnTo>
                    <a:pt x="2226310" y="4036060"/>
                  </a:lnTo>
                  <a:lnTo>
                    <a:pt x="2565614" y="4036060"/>
                  </a:lnTo>
                  <a:lnTo>
                    <a:pt x="2547111" y="4069079"/>
                  </a:lnTo>
                  <a:lnTo>
                    <a:pt x="2236470" y="4069079"/>
                  </a:lnTo>
                  <a:lnTo>
                    <a:pt x="2226310" y="4086860"/>
                  </a:lnTo>
                  <a:close/>
                </a:path>
                <a:path w="6330950" h="6381750">
                  <a:moveTo>
                    <a:pt x="2170430" y="5280660"/>
                  </a:moveTo>
                  <a:lnTo>
                    <a:pt x="1924050" y="5139690"/>
                  </a:lnTo>
                  <a:lnTo>
                    <a:pt x="1703070" y="5021580"/>
                  </a:lnTo>
                  <a:lnTo>
                    <a:pt x="2236470" y="4069079"/>
                  </a:lnTo>
                  <a:lnTo>
                    <a:pt x="2547111" y="4069079"/>
                  </a:lnTo>
                  <a:lnTo>
                    <a:pt x="1962150" y="5113020"/>
                  </a:lnTo>
                  <a:lnTo>
                    <a:pt x="2153920" y="5222240"/>
                  </a:lnTo>
                  <a:lnTo>
                    <a:pt x="2202967" y="5222240"/>
                  </a:lnTo>
                  <a:lnTo>
                    <a:pt x="2170430" y="5280660"/>
                  </a:lnTo>
                  <a:close/>
                </a:path>
                <a:path w="6330950" h="6381750">
                  <a:moveTo>
                    <a:pt x="3601720" y="4569460"/>
                  </a:moveTo>
                  <a:lnTo>
                    <a:pt x="3308350" y="4400550"/>
                  </a:lnTo>
                  <a:lnTo>
                    <a:pt x="3385451" y="4400550"/>
                  </a:lnTo>
                  <a:lnTo>
                    <a:pt x="3580129" y="4512310"/>
                  </a:lnTo>
                  <a:lnTo>
                    <a:pt x="3700768" y="4512310"/>
                  </a:lnTo>
                  <a:lnTo>
                    <a:pt x="3601720" y="4569460"/>
                  </a:lnTo>
                  <a:close/>
                </a:path>
                <a:path w="6330950" h="6381750">
                  <a:moveTo>
                    <a:pt x="2612390" y="5123180"/>
                  </a:moveTo>
                  <a:lnTo>
                    <a:pt x="2570480" y="5123180"/>
                  </a:lnTo>
                  <a:lnTo>
                    <a:pt x="2570480" y="4568190"/>
                  </a:lnTo>
                  <a:lnTo>
                    <a:pt x="2612390" y="4568190"/>
                  </a:lnTo>
                  <a:lnTo>
                    <a:pt x="2612390" y="5123180"/>
                  </a:lnTo>
                  <a:close/>
                </a:path>
                <a:path w="6330950" h="6381750">
                  <a:moveTo>
                    <a:pt x="1551940" y="5768340"/>
                  </a:moveTo>
                  <a:lnTo>
                    <a:pt x="833119" y="5353050"/>
                  </a:lnTo>
                  <a:lnTo>
                    <a:pt x="833119" y="4916170"/>
                  </a:lnTo>
                  <a:lnTo>
                    <a:pt x="875030" y="4916170"/>
                  </a:lnTo>
                  <a:lnTo>
                    <a:pt x="875030" y="5328920"/>
                  </a:lnTo>
                  <a:lnTo>
                    <a:pt x="1532890" y="5708650"/>
                  </a:lnTo>
                  <a:lnTo>
                    <a:pt x="1655390" y="5708650"/>
                  </a:lnTo>
                  <a:lnTo>
                    <a:pt x="1551940" y="5768340"/>
                  </a:lnTo>
                  <a:close/>
                </a:path>
                <a:path w="6330950" h="6381750">
                  <a:moveTo>
                    <a:pt x="2590800" y="5182870"/>
                  </a:moveTo>
                  <a:lnTo>
                    <a:pt x="2315210" y="5024120"/>
                  </a:lnTo>
                  <a:lnTo>
                    <a:pt x="2399208" y="5024120"/>
                  </a:lnTo>
                  <a:lnTo>
                    <a:pt x="2570480" y="5123180"/>
                  </a:lnTo>
                  <a:lnTo>
                    <a:pt x="2694250" y="5123180"/>
                  </a:lnTo>
                  <a:lnTo>
                    <a:pt x="2590800" y="5182870"/>
                  </a:lnTo>
                  <a:close/>
                </a:path>
                <a:path w="6330950" h="6381750">
                  <a:moveTo>
                    <a:pt x="1659792" y="5706110"/>
                  </a:moveTo>
                  <a:lnTo>
                    <a:pt x="1573530" y="5706110"/>
                  </a:lnTo>
                  <a:lnTo>
                    <a:pt x="2226310" y="5328920"/>
                  </a:lnTo>
                  <a:lnTo>
                    <a:pt x="2226310" y="5180330"/>
                  </a:lnTo>
                  <a:lnTo>
                    <a:pt x="2269490" y="5180330"/>
                  </a:lnTo>
                  <a:lnTo>
                    <a:pt x="2269490" y="5354320"/>
                  </a:lnTo>
                  <a:lnTo>
                    <a:pt x="1659792" y="5706110"/>
                  </a:lnTo>
                  <a:close/>
                </a:path>
              </a:pathLst>
            </a:custGeom>
            <a:solidFill>
              <a:srgbClr val="2A4A81"/>
            </a:solidFill>
          </p:spPr>
          <p:txBody>
            <a:bodyPr wrap="square" lIns="0" tIns="0" rIns="0" bIns="0" rtlCol="0"/>
            <a:lstStyle/>
            <a:p>
              <a:endParaRPr/>
            </a:p>
          </p:txBody>
        </p:sp>
      </p:grpSp>
      <p:sp>
        <p:nvSpPr>
          <p:cNvPr id="10" name="object 10"/>
          <p:cNvSpPr txBox="1">
            <a:spLocks noGrp="1"/>
          </p:cNvSpPr>
          <p:nvPr>
            <p:ph type="title"/>
          </p:nvPr>
        </p:nvSpPr>
        <p:spPr>
          <a:xfrm>
            <a:off x="1603255" y="3670331"/>
            <a:ext cx="8931098" cy="1351652"/>
          </a:xfrm>
          <a:prstGeom prst="rect">
            <a:avLst/>
          </a:prstGeom>
        </p:spPr>
        <p:txBody>
          <a:bodyPr vert="horz" wrap="square" lIns="0" tIns="12700" rIns="0" bIns="0" rtlCol="0">
            <a:spAutoFit/>
          </a:bodyPr>
          <a:lstStyle/>
          <a:p>
            <a:pPr marL="12700" marR="5080" algn="l">
              <a:lnSpc>
                <a:spcPct val="100000"/>
              </a:lnSpc>
              <a:spcBef>
                <a:spcPts val="100"/>
              </a:spcBef>
            </a:pPr>
            <a:r>
              <a:rPr lang="en-GB" sz="8700" b="1" spc="-10" dirty="0">
                <a:solidFill>
                  <a:srgbClr val="F6B4A6"/>
                </a:solidFill>
                <a:latin typeface="+mn-lt"/>
                <a:cs typeface="Arial"/>
              </a:rPr>
              <a:t>1. Database Design</a:t>
            </a:r>
            <a:endParaRPr sz="8700" dirty="0">
              <a:latin typeface="+mn-lt"/>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85884" y="554801"/>
            <a:ext cx="10720316" cy="958596"/>
          </a:xfrm>
          <a:prstGeom prst="rect">
            <a:avLst/>
          </a:prstGeom>
        </p:spPr>
        <p:txBody>
          <a:bodyPr vert="horz" wrap="square" lIns="0" tIns="12065" rIns="0" bIns="0" rtlCol="0">
            <a:spAutoFit/>
          </a:bodyPr>
          <a:lstStyle/>
          <a:p>
            <a:pPr marL="12700">
              <a:lnSpc>
                <a:spcPct val="100000"/>
              </a:lnSpc>
              <a:spcBef>
                <a:spcPts val="95"/>
              </a:spcBef>
            </a:pPr>
            <a:r>
              <a:rPr lang="en-US" sz="6150" b="1" spc="-10" dirty="0">
                <a:solidFill>
                  <a:srgbClr val="F6B4A6"/>
                </a:solidFill>
                <a:latin typeface="+mn-lt"/>
                <a:cs typeface="TeXGyreTermes"/>
              </a:rPr>
              <a:t>Project &amp; Data Brief - Continued</a:t>
            </a:r>
            <a:endParaRPr lang="en-US"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1823151"/>
            <a:ext cx="13387316" cy="1077218"/>
          </a:xfrm>
          <a:prstGeom prst="rect">
            <a:avLst/>
          </a:prstGeom>
          <a:noFill/>
        </p:spPr>
        <p:txBody>
          <a:bodyPr wrap="square" rtlCol="0">
            <a:spAutoFit/>
          </a:bodyPr>
          <a:lstStyle>
            <a:defPPr>
              <a:defRPr lang="en-DK"/>
            </a:defPPr>
            <a:lvl1pPr>
              <a:defRPr sz="32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client</a:t>
            </a:r>
            <a:r>
              <a:rPr kumimoji="0" lang="en-US" sz="3200" b="1" i="0" u="none" strike="noStrike" kern="1200" cap="none" spc="0" normalizeH="0" baseline="0" noProof="0" dirty="0">
                <a:ln>
                  <a:noFill/>
                </a:ln>
                <a:solidFill>
                  <a:prstClr val="white">
                    <a:lumMod val="95000"/>
                  </a:prstClr>
                </a:solidFill>
                <a:effectLst/>
                <a:uLnTx/>
                <a:uFillTx/>
                <a:latin typeface="Calibri"/>
                <a:ea typeface="+mn-ea"/>
                <a:cs typeface="+mn-cs"/>
              </a:rPr>
              <a:t> </a:t>
            </a: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has different requirements for the data regarding the 3 main focus areas:</a:t>
            </a:r>
          </a:p>
        </p:txBody>
      </p:sp>
      <p:sp>
        <p:nvSpPr>
          <p:cNvPr id="5" name="TextBox 4">
            <a:extLst>
              <a:ext uri="{FF2B5EF4-FFF2-40B4-BE49-F238E27FC236}">
                <a16:creationId xmlns:a16="http://schemas.microsoft.com/office/drawing/2014/main" id="{2890AFCA-8456-2EF4-65BE-8468A035AEBC}"/>
              </a:ext>
            </a:extLst>
          </p:cNvPr>
          <p:cNvSpPr txBox="1"/>
          <p:nvPr/>
        </p:nvSpPr>
        <p:spPr>
          <a:xfrm>
            <a:off x="785884" y="3210123"/>
            <a:ext cx="4123573"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Orders data requirement:</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Customer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Delivery address </a:t>
            </a:r>
            <a:endParaRPr kumimoji="0" lang="en-US" sz="4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DAD5DDFE-EE9A-CCBB-B411-C0D3C049634E}"/>
              </a:ext>
            </a:extLst>
          </p:cNvPr>
          <p:cNvSpPr txBox="1"/>
          <p:nvPr/>
        </p:nvSpPr>
        <p:spPr>
          <a:xfrm>
            <a:off x="5104035" y="3198075"/>
            <a:ext cx="9095194"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Stock control requirements:</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be able to know when it is time to order new stock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To do this we’re going to need more information about: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What ingredients go into each pizza</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Their quantity based on the pizza size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existing stock level</a:t>
            </a:r>
          </a:p>
        </p:txBody>
      </p:sp>
      <p:sp>
        <p:nvSpPr>
          <p:cNvPr id="8" name="TextBox 7">
            <a:extLst>
              <a:ext uri="{FF2B5EF4-FFF2-40B4-BE49-F238E27FC236}">
                <a16:creationId xmlns:a16="http://schemas.microsoft.com/office/drawing/2014/main" id="{6B73B9E8-9DC1-BE79-A55C-84213BF51463}"/>
              </a:ext>
            </a:extLst>
          </p:cNvPr>
          <p:cNvSpPr txBox="1"/>
          <p:nvPr/>
        </p:nvSpPr>
        <p:spPr>
          <a:xfrm>
            <a:off x="807612" y="7219955"/>
            <a:ext cx="12603587"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Staff data:</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know which staff members are working when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Based on the staff salary information how much each pizza costs (ingredients + chefs + delivery)</a:t>
            </a:r>
            <a:endParaRPr kumimoji="0" lang="en-US" sz="4800" b="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Tree>
    <p:extLst>
      <p:ext uri="{BB962C8B-B14F-4D97-AF65-F5344CB8AC3E}">
        <p14:creationId xmlns:p14="http://schemas.microsoft.com/office/powerpoint/2010/main" val="1058673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85884" y="554801"/>
            <a:ext cx="10720316" cy="958596"/>
          </a:xfrm>
          <a:prstGeom prst="rect">
            <a:avLst/>
          </a:prstGeom>
        </p:spPr>
        <p:txBody>
          <a:bodyPr vert="horz" wrap="square" lIns="0" tIns="12065" rIns="0" bIns="0" rtlCol="0">
            <a:spAutoFit/>
          </a:bodyPr>
          <a:lstStyle/>
          <a:p>
            <a:pPr marL="12700">
              <a:lnSpc>
                <a:spcPct val="100000"/>
              </a:lnSpc>
              <a:spcBef>
                <a:spcPts val="95"/>
              </a:spcBef>
            </a:pPr>
            <a:r>
              <a:rPr lang="en-US" sz="6150" b="1" spc="-10" dirty="0">
                <a:solidFill>
                  <a:srgbClr val="F6B4A6"/>
                </a:solidFill>
                <a:latin typeface="+mn-lt"/>
                <a:cs typeface="TeXGyreTermes"/>
              </a:rPr>
              <a:t>Project &amp; Data Brief - Continued</a:t>
            </a:r>
            <a:endParaRPr lang="en-US"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1823151"/>
            <a:ext cx="13387316" cy="1077218"/>
          </a:xfrm>
          <a:prstGeom prst="rect">
            <a:avLst/>
          </a:prstGeom>
          <a:noFill/>
        </p:spPr>
        <p:txBody>
          <a:bodyPr wrap="square" rtlCol="0">
            <a:spAutoFit/>
          </a:bodyPr>
          <a:lstStyle>
            <a:defPPr>
              <a:defRPr lang="en-DK"/>
            </a:defPPr>
            <a:lvl1pPr>
              <a:defRPr sz="32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client</a:t>
            </a:r>
            <a:r>
              <a:rPr kumimoji="0" lang="en-US" sz="3200" b="1" i="0" u="none" strike="noStrike" kern="1200" cap="none" spc="0" normalizeH="0" baseline="0" noProof="0" dirty="0">
                <a:ln>
                  <a:noFill/>
                </a:ln>
                <a:solidFill>
                  <a:prstClr val="white">
                    <a:lumMod val="95000"/>
                  </a:prstClr>
                </a:solidFill>
                <a:effectLst/>
                <a:uLnTx/>
                <a:uFillTx/>
                <a:latin typeface="Calibri"/>
                <a:ea typeface="+mn-ea"/>
                <a:cs typeface="+mn-cs"/>
              </a:rPr>
              <a:t> </a:t>
            </a: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has different requirements for the data regarding the 3 main focus areas:</a:t>
            </a:r>
          </a:p>
        </p:txBody>
      </p:sp>
      <p:sp>
        <p:nvSpPr>
          <p:cNvPr id="5" name="TextBox 4">
            <a:extLst>
              <a:ext uri="{FF2B5EF4-FFF2-40B4-BE49-F238E27FC236}">
                <a16:creationId xmlns:a16="http://schemas.microsoft.com/office/drawing/2014/main" id="{2890AFCA-8456-2EF4-65BE-8468A035AEBC}"/>
              </a:ext>
            </a:extLst>
          </p:cNvPr>
          <p:cNvSpPr txBox="1"/>
          <p:nvPr/>
        </p:nvSpPr>
        <p:spPr>
          <a:xfrm>
            <a:off x="785884" y="3210123"/>
            <a:ext cx="4123573"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Orders data requirement:</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Customer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Delivery address </a:t>
            </a:r>
            <a:endParaRPr kumimoji="0" lang="en-US" sz="4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6" name="TextBox 5">
            <a:extLst>
              <a:ext uri="{FF2B5EF4-FFF2-40B4-BE49-F238E27FC236}">
                <a16:creationId xmlns:a16="http://schemas.microsoft.com/office/drawing/2014/main" id="{DAD5DDFE-EE9A-CCBB-B411-C0D3C049634E}"/>
              </a:ext>
            </a:extLst>
          </p:cNvPr>
          <p:cNvSpPr txBox="1"/>
          <p:nvPr/>
        </p:nvSpPr>
        <p:spPr>
          <a:xfrm>
            <a:off x="5104035" y="3198075"/>
            <a:ext cx="9095194"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Stock control requirements:</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be able to know when it is time to order new stock</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To do this we’re going to need more information about:</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What ingredients go into each pizza</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Their quantity based on the pizza size</a:t>
            </a:r>
          </a:p>
          <a:p>
            <a:pPr marL="914400" marR="0" lvl="1"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The existing stock level</a:t>
            </a:r>
          </a:p>
        </p:txBody>
      </p:sp>
      <p:sp>
        <p:nvSpPr>
          <p:cNvPr id="8" name="TextBox 7">
            <a:extLst>
              <a:ext uri="{FF2B5EF4-FFF2-40B4-BE49-F238E27FC236}">
                <a16:creationId xmlns:a16="http://schemas.microsoft.com/office/drawing/2014/main" id="{6B73B9E8-9DC1-BE79-A55C-84213BF51463}"/>
              </a:ext>
            </a:extLst>
          </p:cNvPr>
          <p:cNvSpPr txBox="1"/>
          <p:nvPr/>
        </p:nvSpPr>
        <p:spPr>
          <a:xfrm>
            <a:off x="807612" y="7219955"/>
            <a:ext cx="12603587"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prstClr val="white">
                    <a:lumMod val="95000"/>
                  </a:prstClr>
                </a:solidFill>
                <a:effectLst/>
                <a:uLnTx/>
                <a:uFillTx/>
                <a:latin typeface="Calibri"/>
                <a:ea typeface="+mn-ea"/>
                <a:cs typeface="+mn-cs"/>
              </a:rPr>
              <a:t>Staff data:</a:t>
            </a:r>
            <a:endPar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Wants to know which staff members are working when</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3200" b="0" i="0" u="none" strike="noStrike" kern="1200" cap="none" spc="0" normalizeH="0" baseline="0" noProof="0" dirty="0">
                <a:ln>
                  <a:noFill/>
                </a:ln>
                <a:solidFill>
                  <a:prstClr val="white">
                    <a:lumMod val="95000"/>
                  </a:prstClr>
                </a:solidFill>
                <a:effectLst/>
                <a:uLnTx/>
                <a:uFillTx/>
                <a:latin typeface="Calibri"/>
                <a:ea typeface="+mn-ea"/>
                <a:cs typeface="+mn-cs"/>
              </a:rPr>
              <a:t>Based on the staff salary information how much each pizza costs (ingredients + chefs + delivery)</a:t>
            </a:r>
            <a:endParaRPr kumimoji="0" lang="en-US" sz="4800" b="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4" name="Rectangle 3">
            <a:extLst>
              <a:ext uri="{FF2B5EF4-FFF2-40B4-BE49-F238E27FC236}">
                <a16:creationId xmlns:a16="http://schemas.microsoft.com/office/drawing/2014/main" id="{80D65DB6-A4AA-1B36-0CF9-09A1109E2F12}"/>
              </a:ext>
            </a:extLst>
          </p:cNvPr>
          <p:cNvSpPr/>
          <p:nvPr/>
        </p:nvSpPr>
        <p:spPr>
          <a:xfrm>
            <a:off x="4909457" y="3198075"/>
            <a:ext cx="9263743" cy="4383825"/>
          </a:xfrm>
          <a:prstGeom prst="rect">
            <a:avLst/>
          </a:prstGeom>
          <a:solidFill>
            <a:schemeClr val="tx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F81784F4-A73C-895A-5505-09C50528B430}"/>
              </a:ext>
            </a:extLst>
          </p:cNvPr>
          <p:cNvSpPr/>
          <p:nvPr/>
        </p:nvSpPr>
        <p:spPr>
          <a:xfrm>
            <a:off x="779811" y="7305529"/>
            <a:ext cx="12097989" cy="2580374"/>
          </a:xfrm>
          <a:prstGeom prst="rect">
            <a:avLst/>
          </a:prstGeom>
          <a:solidFill>
            <a:schemeClr val="tx2">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365190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solidFill>
            <a:srgbClr val="2A4A81"/>
          </a:solid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DK"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3" name="object 3"/>
          <p:cNvSpPr txBox="1">
            <a:spLocks noGrp="1"/>
          </p:cNvSpPr>
          <p:nvPr>
            <p:ph type="title"/>
          </p:nvPr>
        </p:nvSpPr>
        <p:spPr>
          <a:xfrm>
            <a:off x="785884" y="554801"/>
            <a:ext cx="10720316" cy="958596"/>
          </a:xfrm>
          <a:prstGeom prst="rect">
            <a:avLst/>
          </a:prstGeom>
        </p:spPr>
        <p:txBody>
          <a:bodyPr vert="horz" wrap="square" lIns="0" tIns="12065" rIns="0" bIns="0" rtlCol="0">
            <a:spAutoFit/>
          </a:bodyPr>
          <a:lstStyle/>
          <a:p>
            <a:pPr marL="12700">
              <a:lnSpc>
                <a:spcPct val="100000"/>
              </a:lnSpc>
              <a:spcBef>
                <a:spcPts val="95"/>
              </a:spcBef>
            </a:pPr>
            <a:r>
              <a:rPr lang="en-US" sz="6150" b="1" spc="-10" dirty="0">
                <a:solidFill>
                  <a:srgbClr val="F6B4A6"/>
                </a:solidFill>
                <a:latin typeface="+mn-lt"/>
                <a:cs typeface="TeXGyreTermes"/>
              </a:rPr>
              <a:t>Project &amp; Data Brief</a:t>
            </a:r>
            <a:endParaRPr lang="en-US" sz="6150" dirty="0">
              <a:latin typeface="+mn-lt"/>
              <a:cs typeface="TeXGyreTermes"/>
            </a:endParaRPr>
          </a:p>
        </p:txBody>
      </p:sp>
      <p:sp>
        <p:nvSpPr>
          <p:cNvPr id="7" name="object 7"/>
          <p:cNvSpPr/>
          <p:nvPr/>
        </p:nvSpPr>
        <p:spPr>
          <a:xfrm>
            <a:off x="14383892" y="355161"/>
            <a:ext cx="2568024" cy="4013199"/>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4" name="TextBox 13">
            <a:extLst>
              <a:ext uri="{FF2B5EF4-FFF2-40B4-BE49-F238E27FC236}">
                <a16:creationId xmlns:a16="http://schemas.microsoft.com/office/drawing/2014/main" id="{699AB8D7-64C1-8625-539B-A299E3165D14}"/>
              </a:ext>
            </a:extLst>
          </p:cNvPr>
          <p:cNvSpPr txBox="1"/>
          <p:nvPr/>
        </p:nvSpPr>
        <p:spPr>
          <a:xfrm>
            <a:off x="785884" y="1823151"/>
            <a:ext cx="13387316" cy="584775"/>
          </a:xfrm>
          <a:prstGeom prst="rect">
            <a:avLst/>
          </a:prstGeom>
          <a:noFill/>
        </p:spPr>
        <p:txBody>
          <a:bodyPr wrap="square" rtlCol="0">
            <a:spAutoFit/>
          </a:bodyPr>
          <a:lstStyle>
            <a:defPPr>
              <a:defRPr lang="en-DK"/>
            </a:defPPr>
            <a:lvl1pPr>
              <a:defRPr sz="3200">
                <a:solidFill>
                  <a:schemeClr val="bg1">
                    <a:lumMod val="9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white">
                    <a:lumMod val="95000"/>
                  </a:prstClr>
                </a:solidFill>
                <a:latin typeface="Calibri"/>
              </a:rPr>
              <a:t>The client</a:t>
            </a:r>
            <a:r>
              <a:rPr lang="en-US" b="1" dirty="0">
                <a:solidFill>
                  <a:prstClr val="white">
                    <a:lumMod val="95000"/>
                  </a:prstClr>
                </a:solidFill>
                <a:latin typeface="Calibri"/>
              </a:rPr>
              <a:t> </a:t>
            </a:r>
            <a:r>
              <a:rPr lang="en-US" dirty="0">
                <a:solidFill>
                  <a:prstClr val="white">
                    <a:lumMod val="95000"/>
                  </a:prstClr>
                </a:solidFill>
                <a:latin typeface="Calibri"/>
              </a:rPr>
              <a:t>has different requirements for the data:</a:t>
            </a:r>
          </a:p>
        </p:txBody>
      </p:sp>
      <p:sp>
        <p:nvSpPr>
          <p:cNvPr id="5" name="TextBox 4">
            <a:extLst>
              <a:ext uri="{FF2B5EF4-FFF2-40B4-BE49-F238E27FC236}">
                <a16:creationId xmlns:a16="http://schemas.microsoft.com/office/drawing/2014/main" id="{2890AFCA-8456-2EF4-65BE-8468A035AEBC}"/>
              </a:ext>
            </a:extLst>
          </p:cNvPr>
          <p:cNvSpPr txBox="1"/>
          <p:nvPr/>
        </p:nvSpPr>
        <p:spPr>
          <a:xfrm>
            <a:off x="785884" y="3210123"/>
            <a:ext cx="6072116" cy="317009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white">
                    <a:lumMod val="95000"/>
                  </a:prstClr>
                </a:solidFill>
                <a:latin typeface="Calibri"/>
              </a:rPr>
              <a:t>Orders data requirement:</a:t>
            </a:r>
            <a:endParaRPr lang="en-US" sz="3200" dirty="0">
              <a:solidFill>
                <a:prstClr val="white">
                  <a:lumMod val="95000"/>
                </a:prstClr>
              </a:solidFill>
              <a:latin typeface="Calibri"/>
            </a:endParaRP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Customer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3200" dirty="0">
                <a:solidFill>
                  <a:prstClr val="white">
                    <a:lumMod val="95000"/>
                  </a:prstClr>
                </a:solidFill>
                <a:latin typeface="Calibri"/>
              </a:rPr>
              <a:t>Delivery address </a:t>
            </a:r>
            <a:endParaRPr kumimoji="0" lang="en-US" sz="4800" b="1"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
        <p:nvSpPr>
          <p:cNvPr id="9" name="TextBox 8">
            <a:extLst>
              <a:ext uri="{FF2B5EF4-FFF2-40B4-BE49-F238E27FC236}">
                <a16:creationId xmlns:a16="http://schemas.microsoft.com/office/drawing/2014/main" id="{EC9811B0-7C37-1D20-EC7B-31FBBC84046E}"/>
              </a:ext>
            </a:extLst>
          </p:cNvPr>
          <p:cNvSpPr txBox="1"/>
          <p:nvPr/>
        </p:nvSpPr>
        <p:spPr>
          <a:xfrm>
            <a:off x="8311776" y="3210123"/>
            <a:ext cx="6318624" cy="63094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4000" b="1" dirty="0">
                <a:solidFill>
                  <a:prstClr val="white">
                    <a:lumMod val="95000"/>
                  </a:prstClr>
                </a:solidFill>
                <a:latin typeface="Calibri"/>
              </a:rPr>
              <a:t>What we need in our DB:</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Row ID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Order ID</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Item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Item category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Item size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Item price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Quantity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Customer first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Customer last name</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Delivery address 1</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Delivery address 2</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i="0" u="none" strike="noStrike" kern="1200" cap="none" spc="0" normalizeH="0" baseline="0" noProof="0" dirty="0">
                <a:ln>
                  <a:noFill/>
                </a:ln>
                <a:solidFill>
                  <a:prstClr val="white">
                    <a:lumMod val="95000"/>
                  </a:prstClr>
                </a:solidFill>
                <a:effectLst/>
                <a:uLnTx/>
                <a:uFillTx/>
                <a:latin typeface="Calibri"/>
                <a:ea typeface="+mn-ea"/>
                <a:cs typeface="+mn-cs"/>
              </a:rPr>
              <a:t>Delivery city</a:t>
            </a:r>
          </a:p>
          <a:p>
            <a:pPr marL="457200" marR="0" lvl="0" indent="-4572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2800" dirty="0">
                <a:solidFill>
                  <a:prstClr val="white">
                    <a:lumMod val="95000"/>
                  </a:prstClr>
                </a:solidFill>
                <a:latin typeface="Calibri"/>
              </a:rPr>
              <a:t>Delivery zip code</a:t>
            </a:r>
            <a:endParaRPr kumimoji="0" lang="en-US" sz="4400" i="0" u="none" strike="noStrike" kern="1200" cap="none" spc="0" normalizeH="0" baseline="0" noProof="0" dirty="0">
              <a:ln>
                <a:noFill/>
              </a:ln>
              <a:solidFill>
                <a:prstClr val="white">
                  <a:lumMod val="95000"/>
                </a:prstClr>
              </a:solidFill>
              <a:effectLst/>
              <a:uLnTx/>
              <a:uFillTx/>
              <a:latin typeface="Calibri"/>
              <a:ea typeface="+mn-ea"/>
              <a:cs typeface="+mn-cs"/>
            </a:endParaRPr>
          </a:p>
        </p:txBody>
      </p:sp>
    </p:spTree>
    <p:extLst>
      <p:ext uri="{BB962C8B-B14F-4D97-AF65-F5344CB8AC3E}">
        <p14:creationId xmlns:p14="http://schemas.microsoft.com/office/powerpoint/2010/main" val="20621894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1277</TotalTime>
  <Words>1645</Words>
  <Application>Microsoft Macintosh PowerPoint</Application>
  <PresentationFormat>Custom</PresentationFormat>
  <Paragraphs>225</Paragraphs>
  <Slides>54</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54</vt:i4>
      </vt:variant>
    </vt:vector>
  </HeadingPairs>
  <TitlesOfParts>
    <vt:vector size="60" baseType="lpstr">
      <vt:lpstr>Arial</vt:lpstr>
      <vt:lpstr>Arial Black</vt:lpstr>
      <vt:lpstr>Calibri</vt:lpstr>
      <vt:lpstr>TeXGyreTermes</vt:lpstr>
      <vt:lpstr>Trebuchet MS</vt:lpstr>
      <vt:lpstr>Office Theme</vt:lpstr>
      <vt:lpstr>PowerPoint Presentation</vt:lpstr>
      <vt:lpstr>For this project I used a tool called ‘QuickDBD’ to sketch out the database design…</vt:lpstr>
      <vt:lpstr>…MySQL to run queries…</vt:lpstr>
      <vt:lpstr>…And Google Data Studio to build the dashboard</vt:lpstr>
      <vt:lpstr>Project &amp; Data Brief</vt:lpstr>
      <vt:lpstr>1. Database Design</vt:lpstr>
      <vt:lpstr>Project &amp; Data Brief - Continued</vt:lpstr>
      <vt:lpstr>Project &amp; Data Brief - Continued</vt:lpstr>
      <vt:lpstr>Project &amp; Data Brief</vt:lpstr>
      <vt:lpstr>…But such a table design leads to data redundancy and inefficiency as lots of data is getting repeated as seen from the Excel sample</vt:lpstr>
      <vt:lpstr>PowerPoint Presentation</vt:lpstr>
      <vt:lpstr>Project &amp; Data Brief - Continued</vt:lpstr>
      <vt:lpstr>PowerPoint Presentation</vt:lpstr>
      <vt:lpstr>PowerPoint Presentation</vt:lpstr>
      <vt:lpstr>Project &amp; Data Brief - Continued</vt:lpstr>
      <vt:lpstr>PowerPoint Presentation</vt:lpstr>
      <vt:lpstr>PowerPoint Presentation</vt:lpstr>
      <vt:lpstr>2. Creating custom SQL queries</vt:lpstr>
      <vt:lpstr>Dashboard 1 - Order activity</vt:lpstr>
      <vt:lpstr>Query solution</vt:lpstr>
      <vt:lpstr>Result</vt:lpstr>
      <vt:lpstr>Dashboard 2 – Inventory management</vt:lpstr>
      <vt:lpstr>Query solution – 1/5</vt:lpstr>
      <vt:lpstr>Result – 1/5</vt:lpstr>
      <vt:lpstr>Query solution – 2/5</vt:lpstr>
      <vt:lpstr>Result – 2/5</vt:lpstr>
      <vt:lpstr>Query solution – 3/5</vt:lpstr>
      <vt:lpstr>Result – 3/5</vt:lpstr>
      <vt:lpstr>Query solution – 4/5</vt:lpstr>
      <vt:lpstr>Result – 4/5</vt:lpstr>
      <vt:lpstr>Query solution – 5/5</vt:lpstr>
      <vt:lpstr>Result – 5/5</vt:lpstr>
      <vt:lpstr>Dashboard 2 – Inventory management</vt:lpstr>
      <vt:lpstr>Query solution – 1/4</vt:lpstr>
      <vt:lpstr>Result – 1/4</vt:lpstr>
      <vt:lpstr>Query solution – 2/4</vt:lpstr>
      <vt:lpstr>Result – 2/4</vt:lpstr>
      <vt:lpstr>Query solution – 3/4</vt:lpstr>
      <vt:lpstr>Result – 3/4</vt:lpstr>
      <vt:lpstr>Query solution – 4/4</vt:lpstr>
      <vt:lpstr>Result – 4/4</vt:lpstr>
      <vt:lpstr>Dashboard 3 – Staff</vt:lpstr>
      <vt:lpstr>Query solution – 1/3</vt:lpstr>
      <vt:lpstr>Result – 1/3</vt:lpstr>
      <vt:lpstr>Query solution – 2/3</vt:lpstr>
      <vt:lpstr>Result – 2/3</vt:lpstr>
      <vt:lpstr>Query solution – 3/3</vt:lpstr>
      <vt:lpstr>Result – 3/3</vt:lpstr>
      <vt:lpstr>We now have everything we need to move on to our visualization software and create the dashboards!</vt:lpstr>
      <vt:lpstr>PowerPoint Presentation</vt:lpstr>
      <vt:lpstr>PowerPoint Presentation</vt:lpstr>
      <vt:lpstr>PowerPoint Presentation</vt:lpstr>
      <vt:lpstr>Access dashboard at:  https://datastudio.google.com/reporting/bf605e82-8fe1-45c5-98c7-ca35ccc4e7cf</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Muhammad Ikhwan Fadillah_Portofolio </dc:title>
  <dc:creator>Muhammad ikhwan fadillah</dc:creator>
  <cp:keywords>DAE8zXbfpO0,BAE0-LlWjrQ</cp:keywords>
  <cp:lastModifiedBy>Laurids Klevenhaus</cp:lastModifiedBy>
  <cp:revision>354</cp:revision>
  <dcterms:created xsi:type="dcterms:W3CDTF">2022-06-08T13:19:54Z</dcterms:created>
  <dcterms:modified xsi:type="dcterms:W3CDTF">2022-10-24T09:15:01Z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2022-04-06T00:00:00Z</vt:filetime>
  </property>
  <property fmtid="{D5CDD505-2E9C-101B-9397-08002B2CF9AE}" pid="3" name="Creator">
    <vt:lpwstr>Canva</vt:lpwstr>
  </property>
  <property fmtid="{D5CDD505-2E9C-101B-9397-08002B2CF9AE}" pid="4" name="LastSaved">
    <vt:filetime>2022-06-08T00:00:00Z</vt:filetime>
  </property>
</Properties>
</file>